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47.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Lst>
  <p:sldSz cy="5143500" cx="9144000"/>
  <p:notesSz cx="6858000" cy="9144000"/>
  <p:embeddedFontLst>
    <p:embeddedFont>
      <p:font typeface="Old Standard TT"/>
      <p:regular r:id="rId54"/>
      <p:bold r:id="rId55"/>
      <p:italic r:id="rId5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 uri="GoogleSlidesCustomDataVersion2">
      <go:slidesCustomData xmlns:go="http://customooxmlschemas.google.com/" r:id="rId57" roundtripDataSignature="AMtx7mjdNTcl2QtpIr9CKtL4iPq6NYrT6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CE05185D-7E96-4819-A0DE-809481E0C69E}">
  <a:tblStyle styleId="{CE05185D-7E96-4819-A0DE-809481E0C69E}"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font" Target="fonts/OldStandardTT-bold.fntdata"/><Relationship Id="rId10" Type="http://schemas.openxmlformats.org/officeDocument/2006/relationships/slide" Target="slides/slide4.xml"/><Relationship Id="rId54" Type="http://schemas.openxmlformats.org/officeDocument/2006/relationships/font" Target="fonts/OldStandardTT-regular.fntdata"/><Relationship Id="rId13" Type="http://schemas.openxmlformats.org/officeDocument/2006/relationships/slide" Target="slides/slide7.xml"/><Relationship Id="rId57" Type="http://customschemas.google.com/relationships/presentationmetadata" Target="metadata"/><Relationship Id="rId12" Type="http://schemas.openxmlformats.org/officeDocument/2006/relationships/slide" Target="slides/slide6.xml"/><Relationship Id="rId56" Type="http://schemas.openxmlformats.org/officeDocument/2006/relationships/font" Target="fonts/OldStandardTT-italic.fntdata"/><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1pPr>
            <a:lvl2pPr indent="-317500" lvl="1" marL="9144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6pPr>
            <a:lvl7pPr indent="-317500" lvl="6" marL="32004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7pPr>
            <a:lvl8pPr indent="-317500" lvl="7" marL="36576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8pPr>
            <a:lvl9pPr indent="-317500" lvl="8" marL="41148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 name="Google Shape;57;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2d119802e63_1_11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9" name="Google Shape;109;g2d119802e63_1_1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p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6" name="Google Shape;116;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2d121334854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2d121334854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2c6755bc979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7" name="Google Shape;127;g2c6755bc979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2c6755bd088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2c6755bd088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p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3" name="Google Shape;143;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2d121334854_0_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0" name="Google Shape;150;g2d121334854_0_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2d121334854_0_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7" name="Google Shape;157;g2d121334854_0_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2d121334854_0_3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4" name="Google Shape;164;g2d121334854_0_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2d121334854_0_1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0" name="Google Shape;170;g2d121334854_0_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2c6755bc3c7_0_1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 name="Google Shape;63;g2c6755bc3c7_0_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2d121334854_0_1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7" name="Google Shape;177;g2d121334854_0_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2d121334854_0_2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4" name="Google Shape;184;g2d121334854_0_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2c6755bc3c7_0_2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1" name="Google Shape;191;g2c6755bc3c7_0_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2c6755bdbf6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2c6755bdbf6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2c6755bdbf6_3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2c6755bdbf6_3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2c6755bd088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2c6755bd088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2d121334854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2d121334854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2d121334854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2d121334854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2c6755bc3c7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2c6755bc3c7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2c6755bc979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2c6755bc979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2d121334854_1_5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 name="Google Shape;69;g2d121334854_1_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2d119802e63_1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6" name="Google Shape;256;g2d119802e63_1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2d119802e63_1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2d119802e63_1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2d121334854_1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2d121334854_1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2d119802e63_1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2d119802e63_1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2d119802e63_1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2d119802e63_1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2d119802e63_1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2d119802e63_1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2d119802e63_1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2d119802e63_1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2d119802e63_1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2d119802e63_1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2d119802e63_1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2d119802e63_1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p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4" name="Google Shape;324;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2c6755bc979_0_1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5" name="Google Shape;75;g2c6755bc979_0_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2d121334854_1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2d121334854_1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2d121334854_2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2d121334854_2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2d121334854_2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2d121334854_2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2d121334854_1_2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7" name="Google Shape;347;g2d121334854_1_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2d121334854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2d121334854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2c6755bd088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2c6755bd088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2d119802e63_1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2d119802e63_1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p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7" name="Google Shape;407;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2c6755bc3c7_0_4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1" name="Google Shape;81;g2c6755bc3c7_0_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2c6755bc979_0_4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6" name="Google Shape;86;g2c6755bc979_0_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2ca972d6e2e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1" name="Google Shape;91;g2ca972d6e2e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2c6755bc3c7_0_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7" name="Google Shape;97;g2c6755bc3c7_0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2c6755bc3c7_0_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3" name="Google Shape;103;g2c6755bc3c7_0_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p9"/>
          <p:cNvSpPr/>
          <p:nvPr/>
        </p:nvSpPr>
        <p:spPr>
          <a:xfrm>
            <a:off x="0" y="100"/>
            <a:ext cx="9144000" cy="1711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1" name="Google Shape;11;p9"/>
          <p:cNvCxnSpPr/>
          <p:nvPr/>
        </p:nvCxnSpPr>
        <p:spPr>
          <a:xfrm>
            <a:off x="641934" y="3597500"/>
            <a:ext cx="390300" cy="0"/>
          </a:xfrm>
          <a:prstGeom prst="straightConnector1">
            <a:avLst/>
          </a:prstGeom>
          <a:noFill/>
          <a:ln cap="flat" cmpd="sng" w="28575">
            <a:solidFill>
              <a:schemeClr val="accent1"/>
            </a:solidFill>
            <a:prstDash val="solid"/>
            <a:round/>
            <a:headEnd len="sm" w="sm" type="none"/>
            <a:tailEnd len="sm" w="sm" type="none"/>
          </a:ln>
        </p:spPr>
      </p:cxnSp>
      <p:sp>
        <p:nvSpPr>
          <p:cNvPr id="12" name="Google Shape;12;p9"/>
          <p:cNvSpPr txBox="1"/>
          <p:nvPr>
            <p:ph type="ctrTitle"/>
          </p:nvPr>
        </p:nvSpPr>
        <p:spPr>
          <a:xfrm>
            <a:off x="512700" y="1893300"/>
            <a:ext cx="8118600" cy="1522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accent1"/>
              </a:buClr>
              <a:buSzPts val="4200"/>
              <a:buNone/>
              <a:defRPr sz="4200">
                <a:solidFill>
                  <a:schemeClr val="accent1"/>
                </a:solidFill>
              </a:defRPr>
            </a:lvl1pPr>
            <a:lvl2pPr lvl="1" algn="l">
              <a:lnSpc>
                <a:spcPct val="100000"/>
              </a:lnSpc>
              <a:spcBef>
                <a:spcPts val="0"/>
              </a:spcBef>
              <a:spcAft>
                <a:spcPts val="0"/>
              </a:spcAft>
              <a:buClr>
                <a:schemeClr val="accent1"/>
              </a:buClr>
              <a:buSzPts val="4200"/>
              <a:buNone/>
              <a:defRPr sz="4200">
                <a:solidFill>
                  <a:schemeClr val="accent1"/>
                </a:solidFill>
              </a:defRPr>
            </a:lvl2pPr>
            <a:lvl3pPr lvl="2" algn="l">
              <a:lnSpc>
                <a:spcPct val="100000"/>
              </a:lnSpc>
              <a:spcBef>
                <a:spcPts val="0"/>
              </a:spcBef>
              <a:spcAft>
                <a:spcPts val="0"/>
              </a:spcAft>
              <a:buClr>
                <a:schemeClr val="accent1"/>
              </a:buClr>
              <a:buSzPts val="4200"/>
              <a:buNone/>
              <a:defRPr sz="4200">
                <a:solidFill>
                  <a:schemeClr val="accent1"/>
                </a:solidFill>
              </a:defRPr>
            </a:lvl3pPr>
            <a:lvl4pPr lvl="3" algn="l">
              <a:lnSpc>
                <a:spcPct val="100000"/>
              </a:lnSpc>
              <a:spcBef>
                <a:spcPts val="0"/>
              </a:spcBef>
              <a:spcAft>
                <a:spcPts val="0"/>
              </a:spcAft>
              <a:buClr>
                <a:schemeClr val="accent1"/>
              </a:buClr>
              <a:buSzPts val="4200"/>
              <a:buNone/>
              <a:defRPr sz="4200">
                <a:solidFill>
                  <a:schemeClr val="accent1"/>
                </a:solidFill>
              </a:defRPr>
            </a:lvl4pPr>
            <a:lvl5pPr lvl="4" algn="l">
              <a:lnSpc>
                <a:spcPct val="100000"/>
              </a:lnSpc>
              <a:spcBef>
                <a:spcPts val="0"/>
              </a:spcBef>
              <a:spcAft>
                <a:spcPts val="0"/>
              </a:spcAft>
              <a:buClr>
                <a:schemeClr val="accent1"/>
              </a:buClr>
              <a:buSzPts val="4200"/>
              <a:buNone/>
              <a:defRPr sz="4200">
                <a:solidFill>
                  <a:schemeClr val="accent1"/>
                </a:solidFill>
              </a:defRPr>
            </a:lvl5pPr>
            <a:lvl6pPr lvl="5" algn="l">
              <a:lnSpc>
                <a:spcPct val="100000"/>
              </a:lnSpc>
              <a:spcBef>
                <a:spcPts val="0"/>
              </a:spcBef>
              <a:spcAft>
                <a:spcPts val="0"/>
              </a:spcAft>
              <a:buClr>
                <a:schemeClr val="accent1"/>
              </a:buClr>
              <a:buSzPts val="4200"/>
              <a:buNone/>
              <a:defRPr sz="4200">
                <a:solidFill>
                  <a:schemeClr val="accent1"/>
                </a:solidFill>
              </a:defRPr>
            </a:lvl6pPr>
            <a:lvl7pPr lvl="6" algn="l">
              <a:lnSpc>
                <a:spcPct val="100000"/>
              </a:lnSpc>
              <a:spcBef>
                <a:spcPts val="0"/>
              </a:spcBef>
              <a:spcAft>
                <a:spcPts val="0"/>
              </a:spcAft>
              <a:buClr>
                <a:schemeClr val="accent1"/>
              </a:buClr>
              <a:buSzPts val="4200"/>
              <a:buNone/>
              <a:defRPr sz="4200">
                <a:solidFill>
                  <a:schemeClr val="accent1"/>
                </a:solidFill>
              </a:defRPr>
            </a:lvl7pPr>
            <a:lvl8pPr lvl="7" algn="l">
              <a:lnSpc>
                <a:spcPct val="100000"/>
              </a:lnSpc>
              <a:spcBef>
                <a:spcPts val="0"/>
              </a:spcBef>
              <a:spcAft>
                <a:spcPts val="0"/>
              </a:spcAft>
              <a:buClr>
                <a:schemeClr val="accent1"/>
              </a:buClr>
              <a:buSzPts val="4200"/>
              <a:buNone/>
              <a:defRPr sz="4200">
                <a:solidFill>
                  <a:schemeClr val="accent1"/>
                </a:solidFill>
              </a:defRPr>
            </a:lvl8pPr>
            <a:lvl9pPr lvl="8" algn="l">
              <a:lnSpc>
                <a:spcPct val="100000"/>
              </a:lnSpc>
              <a:spcBef>
                <a:spcPts val="0"/>
              </a:spcBef>
              <a:spcAft>
                <a:spcPts val="0"/>
              </a:spcAft>
              <a:buClr>
                <a:schemeClr val="accent1"/>
              </a:buClr>
              <a:buSzPts val="4200"/>
              <a:buNone/>
              <a:defRPr sz="4200">
                <a:solidFill>
                  <a:schemeClr val="accent1"/>
                </a:solidFill>
              </a:defRPr>
            </a:lvl9pPr>
          </a:lstStyle>
          <a:p/>
        </p:txBody>
      </p:sp>
      <p:sp>
        <p:nvSpPr>
          <p:cNvPr id="13" name="Google Shape;13;p9"/>
          <p:cNvSpPr txBox="1"/>
          <p:nvPr>
            <p:ph idx="1" type="subTitle"/>
          </p:nvPr>
        </p:nvSpPr>
        <p:spPr>
          <a:xfrm>
            <a:off x="512700" y="3840639"/>
            <a:ext cx="8118600" cy="787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2"/>
              </a:buClr>
              <a:buSzPts val="2400"/>
              <a:buNone/>
              <a:defRPr sz="2400">
                <a:solidFill>
                  <a:schemeClr val="accent2"/>
                </a:solidFill>
              </a:defRPr>
            </a:lvl1pPr>
            <a:lvl2pPr lvl="1" algn="l">
              <a:lnSpc>
                <a:spcPct val="100000"/>
              </a:lnSpc>
              <a:spcBef>
                <a:spcPts val="0"/>
              </a:spcBef>
              <a:spcAft>
                <a:spcPts val="0"/>
              </a:spcAft>
              <a:buClr>
                <a:schemeClr val="accent2"/>
              </a:buClr>
              <a:buSzPts val="2400"/>
              <a:buNone/>
              <a:defRPr sz="2400">
                <a:solidFill>
                  <a:schemeClr val="accent2"/>
                </a:solidFill>
              </a:defRPr>
            </a:lvl2pPr>
            <a:lvl3pPr lvl="2" algn="l">
              <a:lnSpc>
                <a:spcPct val="100000"/>
              </a:lnSpc>
              <a:spcBef>
                <a:spcPts val="0"/>
              </a:spcBef>
              <a:spcAft>
                <a:spcPts val="0"/>
              </a:spcAft>
              <a:buClr>
                <a:schemeClr val="accent2"/>
              </a:buClr>
              <a:buSzPts val="2400"/>
              <a:buNone/>
              <a:defRPr sz="2400">
                <a:solidFill>
                  <a:schemeClr val="accent2"/>
                </a:solidFill>
              </a:defRPr>
            </a:lvl3pPr>
            <a:lvl4pPr lvl="3" algn="l">
              <a:lnSpc>
                <a:spcPct val="100000"/>
              </a:lnSpc>
              <a:spcBef>
                <a:spcPts val="0"/>
              </a:spcBef>
              <a:spcAft>
                <a:spcPts val="0"/>
              </a:spcAft>
              <a:buClr>
                <a:schemeClr val="accent2"/>
              </a:buClr>
              <a:buSzPts val="2400"/>
              <a:buNone/>
              <a:defRPr sz="2400">
                <a:solidFill>
                  <a:schemeClr val="accent2"/>
                </a:solidFill>
              </a:defRPr>
            </a:lvl4pPr>
            <a:lvl5pPr lvl="4" algn="l">
              <a:lnSpc>
                <a:spcPct val="100000"/>
              </a:lnSpc>
              <a:spcBef>
                <a:spcPts val="0"/>
              </a:spcBef>
              <a:spcAft>
                <a:spcPts val="0"/>
              </a:spcAft>
              <a:buClr>
                <a:schemeClr val="accent2"/>
              </a:buClr>
              <a:buSzPts val="2400"/>
              <a:buNone/>
              <a:defRPr sz="2400">
                <a:solidFill>
                  <a:schemeClr val="accent2"/>
                </a:solidFill>
              </a:defRPr>
            </a:lvl5pPr>
            <a:lvl6pPr lvl="5" algn="l">
              <a:lnSpc>
                <a:spcPct val="100000"/>
              </a:lnSpc>
              <a:spcBef>
                <a:spcPts val="0"/>
              </a:spcBef>
              <a:spcAft>
                <a:spcPts val="0"/>
              </a:spcAft>
              <a:buClr>
                <a:schemeClr val="accent2"/>
              </a:buClr>
              <a:buSzPts val="2400"/>
              <a:buNone/>
              <a:defRPr sz="2400">
                <a:solidFill>
                  <a:schemeClr val="accent2"/>
                </a:solidFill>
              </a:defRPr>
            </a:lvl6pPr>
            <a:lvl7pPr lvl="6" algn="l">
              <a:lnSpc>
                <a:spcPct val="100000"/>
              </a:lnSpc>
              <a:spcBef>
                <a:spcPts val="0"/>
              </a:spcBef>
              <a:spcAft>
                <a:spcPts val="0"/>
              </a:spcAft>
              <a:buClr>
                <a:schemeClr val="accent2"/>
              </a:buClr>
              <a:buSzPts val="2400"/>
              <a:buNone/>
              <a:defRPr sz="2400">
                <a:solidFill>
                  <a:schemeClr val="accent2"/>
                </a:solidFill>
              </a:defRPr>
            </a:lvl7pPr>
            <a:lvl8pPr lvl="7" algn="l">
              <a:lnSpc>
                <a:spcPct val="100000"/>
              </a:lnSpc>
              <a:spcBef>
                <a:spcPts val="0"/>
              </a:spcBef>
              <a:spcAft>
                <a:spcPts val="0"/>
              </a:spcAft>
              <a:buClr>
                <a:schemeClr val="accent2"/>
              </a:buClr>
              <a:buSzPts val="2400"/>
              <a:buNone/>
              <a:defRPr sz="2400">
                <a:solidFill>
                  <a:schemeClr val="accent2"/>
                </a:solidFill>
              </a:defRPr>
            </a:lvl8pPr>
            <a:lvl9pPr lvl="8" algn="l">
              <a:lnSpc>
                <a:spcPct val="100000"/>
              </a:lnSpc>
              <a:spcBef>
                <a:spcPts val="0"/>
              </a:spcBef>
              <a:spcAft>
                <a:spcPts val="0"/>
              </a:spcAft>
              <a:buClr>
                <a:schemeClr val="accent2"/>
              </a:buClr>
              <a:buSzPts val="2400"/>
              <a:buNone/>
              <a:defRPr sz="2400">
                <a:solidFill>
                  <a:schemeClr val="accent2"/>
                </a:solidFill>
              </a:defRPr>
            </a:lvl9pPr>
          </a:lstStyle>
          <a:p/>
        </p:txBody>
      </p:sp>
      <p:sp>
        <p:nvSpPr>
          <p:cNvPr id="14" name="Google Shape;14;p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9" name="Shape 49"/>
        <p:cNvGrpSpPr/>
        <p:nvPr/>
      </p:nvGrpSpPr>
      <p:grpSpPr>
        <a:xfrm>
          <a:off x="0" y="0"/>
          <a:ext cx="0" cy="0"/>
          <a:chOff x="0" y="0"/>
          <a:chExt cx="0" cy="0"/>
        </a:xfrm>
      </p:grpSpPr>
      <p:sp>
        <p:nvSpPr>
          <p:cNvPr id="50" name="Google Shape;50;p18"/>
          <p:cNvSpPr txBox="1"/>
          <p:nvPr>
            <p:ph hasCustomPrompt="1" type="title"/>
          </p:nvPr>
        </p:nvSpPr>
        <p:spPr>
          <a:xfrm>
            <a:off x="311700" y="1039650"/>
            <a:ext cx="8520600" cy="2106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0"/>
              <a:buNone/>
              <a:defRPr b="1" sz="14000"/>
            </a:lvl1pPr>
            <a:lvl2pPr lvl="1" algn="ctr">
              <a:lnSpc>
                <a:spcPct val="100000"/>
              </a:lnSpc>
              <a:spcBef>
                <a:spcPts val="0"/>
              </a:spcBef>
              <a:spcAft>
                <a:spcPts val="0"/>
              </a:spcAft>
              <a:buSzPts val="14000"/>
              <a:buNone/>
              <a:defRPr b="1" sz="14000"/>
            </a:lvl2pPr>
            <a:lvl3pPr lvl="2" algn="ctr">
              <a:lnSpc>
                <a:spcPct val="100000"/>
              </a:lnSpc>
              <a:spcBef>
                <a:spcPts val="0"/>
              </a:spcBef>
              <a:spcAft>
                <a:spcPts val="0"/>
              </a:spcAft>
              <a:buSzPts val="14000"/>
              <a:buNone/>
              <a:defRPr b="1" sz="14000"/>
            </a:lvl3pPr>
            <a:lvl4pPr lvl="3" algn="ctr">
              <a:lnSpc>
                <a:spcPct val="100000"/>
              </a:lnSpc>
              <a:spcBef>
                <a:spcPts val="0"/>
              </a:spcBef>
              <a:spcAft>
                <a:spcPts val="0"/>
              </a:spcAft>
              <a:buSzPts val="14000"/>
              <a:buNone/>
              <a:defRPr b="1" sz="14000"/>
            </a:lvl4pPr>
            <a:lvl5pPr lvl="4" algn="ctr">
              <a:lnSpc>
                <a:spcPct val="100000"/>
              </a:lnSpc>
              <a:spcBef>
                <a:spcPts val="0"/>
              </a:spcBef>
              <a:spcAft>
                <a:spcPts val="0"/>
              </a:spcAft>
              <a:buSzPts val="14000"/>
              <a:buNone/>
              <a:defRPr b="1" sz="14000"/>
            </a:lvl5pPr>
            <a:lvl6pPr lvl="5" algn="ctr">
              <a:lnSpc>
                <a:spcPct val="100000"/>
              </a:lnSpc>
              <a:spcBef>
                <a:spcPts val="0"/>
              </a:spcBef>
              <a:spcAft>
                <a:spcPts val="0"/>
              </a:spcAft>
              <a:buSzPts val="14000"/>
              <a:buNone/>
              <a:defRPr b="1" sz="14000"/>
            </a:lvl6pPr>
            <a:lvl7pPr lvl="6" algn="ctr">
              <a:lnSpc>
                <a:spcPct val="100000"/>
              </a:lnSpc>
              <a:spcBef>
                <a:spcPts val="0"/>
              </a:spcBef>
              <a:spcAft>
                <a:spcPts val="0"/>
              </a:spcAft>
              <a:buSzPts val="14000"/>
              <a:buNone/>
              <a:defRPr b="1" sz="14000"/>
            </a:lvl7pPr>
            <a:lvl8pPr lvl="7" algn="ctr">
              <a:lnSpc>
                <a:spcPct val="100000"/>
              </a:lnSpc>
              <a:spcBef>
                <a:spcPts val="0"/>
              </a:spcBef>
              <a:spcAft>
                <a:spcPts val="0"/>
              </a:spcAft>
              <a:buSzPts val="14000"/>
              <a:buNone/>
              <a:defRPr b="1" sz="14000"/>
            </a:lvl8pPr>
            <a:lvl9pPr lvl="8" algn="ctr">
              <a:lnSpc>
                <a:spcPct val="100000"/>
              </a:lnSpc>
              <a:spcBef>
                <a:spcPts val="0"/>
              </a:spcBef>
              <a:spcAft>
                <a:spcPts val="0"/>
              </a:spcAft>
              <a:buSzPts val="14000"/>
              <a:buNone/>
              <a:defRPr b="1" sz="14000"/>
            </a:lvl9pPr>
          </a:lstStyle>
          <a:p>
            <a:r>
              <a:t>xx%</a:t>
            </a:r>
          </a:p>
        </p:txBody>
      </p:sp>
      <p:sp>
        <p:nvSpPr>
          <p:cNvPr id="51" name="Google Shape;51;p18"/>
          <p:cNvSpPr txBox="1"/>
          <p:nvPr>
            <p:ph idx="1" type="body"/>
          </p:nvPr>
        </p:nvSpPr>
        <p:spPr>
          <a:xfrm>
            <a:off x="311700" y="3228425"/>
            <a:ext cx="85206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52" name="Google Shape;52;p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15" name="Shape 15"/>
        <p:cNvGrpSpPr/>
        <p:nvPr/>
      </p:nvGrpSpPr>
      <p:grpSpPr>
        <a:xfrm>
          <a:off x="0" y="0"/>
          <a:ext cx="0" cy="0"/>
          <a:chOff x="0" y="0"/>
          <a:chExt cx="0" cy="0"/>
        </a:xfrm>
      </p:grpSpPr>
      <p:sp>
        <p:nvSpPr>
          <p:cNvPr id="16" name="Google Shape;16;p10"/>
          <p:cNvSpPr txBox="1"/>
          <p:nvPr>
            <p:ph type="title"/>
          </p:nvPr>
        </p:nvSpPr>
        <p:spPr>
          <a:xfrm>
            <a:off x="490250" y="526350"/>
            <a:ext cx="56040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accent1"/>
              </a:buClr>
              <a:buSzPts val="5400"/>
              <a:buNone/>
              <a:defRPr sz="5400">
                <a:solidFill>
                  <a:schemeClr val="accent1"/>
                </a:solidFill>
              </a:defRPr>
            </a:lvl1pPr>
            <a:lvl2pPr lvl="1" algn="l">
              <a:lnSpc>
                <a:spcPct val="100000"/>
              </a:lnSpc>
              <a:spcBef>
                <a:spcPts val="0"/>
              </a:spcBef>
              <a:spcAft>
                <a:spcPts val="0"/>
              </a:spcAft>
              <a:buClr>
                <a:schemeClr val="accent1"/>
              </a:buClr>
              <a:buSzPts val="5400"/>
              <a:buNone/>
              <a:defRPr sz="5400">
                <a:solidFill>
                  <a:schemeClr val="accent1"/>
                </a:solidFill>
              </a:defRPr>
            </a:lvl2pPr>
            <a:lvl3pPr lvl="2" algn="l">
              <a:lnSpc>
                <a:spcPct val="100000"/>
              </a:lnSpc>
              <a:spcBef>
                <a:spcPts val="0"/>
              </a:spcBef>
              <a:spcAft>
                <a:spcPts val="0"/>
              </a:spcAft>
              <a:buClr>
                <a:schemeClr val="accent1"/>
              </a:buClr>
              <a:buSzPts val="5400"/>
              <a:buNone/>
              <a:defRPr sz="5400">
                <a:solidFill>
                  <a:schemeClr val="accent1"/>
                </a:solidFill>
              </a:defRPr>
            </a:lvl3pPr>
            <a:lvl4pPr lvl="3" algn="l">
              <a:lnSpc>
                <a:spcPct val="100000"/>
              </a:lnSpc>
              <a:spcBef>
                <a:spcPts val="0"/>
              </a:spcBef>
              <a:spcAft>
                <a:spcPts val="0"/>
              </a:spcAft>
              <a:buClr>
                <a:schemeClr val="accent1"/>
              </a:buClr>
              <a:buSzPts val="5400"/>
              <a:buNone/>
              <a:defRPr sz="5400">
                <a:solidFill>
                  <a:schemeClr val="accent1"/>
                </a:solidFill>
              </a:defRPr>
            </a:lvl4pPr>
            <a:lvl5pPr lvl="4" algn="l">
              <a:lnSpc>
                <a:spcPct val="100000"/>
              </a:lnSpc>
              <a:spcBef>
                <a:spcPts val="0"/>
              </a:spcBef>
              <a:spcAft>
                <a:spcPts val="0"/>
              </a:spcAft>
              <a:buClr>
                <a:schemeClr val="accent1"/>
              </a:buClr>
              <a:buSzPts val="5400"/>
              <a:buNone/>
              <a:defRPr sz="5400">
                <a:solidFill>
                  <a:schemeClr val="accent1"/>
                </a:solidFill>
              </a:defRPr>
            </a:lvl5pPr>
            <a:lvl6pPr lvl="5" algn="l">
              <a:lnSpc>
                <a:spcPct val="100000"/>
              </a:lnSpc>
              <a:spcBef>
                <a:spcPts val="0"/>
              </a:spcBef>
              <a:spcAft>
                <a:spcPts val="0"/>
              </a:spcAft>
              <a:buClr>
                <a:schemeClr val="accent1"/>
              </a:buClr>
              <a:buSzPts val="5400"/>
              <a:buNone/>
              <a:defRPr sz="5400">
                <a:solidFill>
                  <a:schemeClr val="accent1"/>
                </a:solidFill>
              </a:defRPr>
            </a:lvl6pPr>
            <a:lvl7pPr lvl="6" algn="l">
              <a:lnSpc>
                <a:spcPct val="100000"/>
              </a:lnSpc>
              <a:spcBef>
                <a:spcPts val="0"/>
              </a:spcBef>
              <a:spcAft>
                <a:spcPts val="0"/>
              </a:spcAft>
              <a:buClr>
                <a:schemeClr val="accent1"/>
              </a:buClr>
              <a:buSzPts val="5400"/>
              <a:buNone/>
              <a:defRPr sz="5400">
                <a:solidFill>
                  <a:schemeClr val="accent1"/>
                </a:solidFill>
              </a:defRPr>
            </a:lvl7pPr>
            <a:lvl8pPr lvl="7" algn="l">
              <a:lnSpc>
                <a:spcPct val="100000"/>
              </a:lnSpc>
              <a:spcBef>
                <a:spcPts val="0"/>
              </a:spcBef>
              <a:spcAft>
                <a:spcPts val="0"/>
              </a:spcAft>
              <a:buClr>
                <a:schemeClr val="accent1"/>
              </a:buClr>
              <a:buSzPts val="5400"/>
              <a:buNone/>
              <a:defRPr sz="5400">
                <a:solidFill>
                  <a:schemeClr val="accent1"/>
                </a:solidFill>
              </a:defRPr>
            </a:lvl8pPr>
            <a:lvl9pPr lvl="8" algn="l">
              <a:lnSpc>
                <a:spcPct val="100000"/>
              </a:lnSpc>
              <a:spcBef>
                <a:spcPts val="0"/>
              </a:spcBef>
              <a:spcAft>
                <a:spcPts val="0"/>
              </a:spcAft>
              <a:buClr>
                <a:schemeClr val="accent1"/>
              </a:buClr>
              <a:buSzPts val="5400"/>
              <a:buNone/>
              <a:defRPr sz="5400">
                <a:solidFill>
                  <a:schemeClr val="accent1"/>
                </a:solidFill>
              </a:defRPr>
            </a:lvl9pPr>
          </a:lstStyle>
          <a:p/>
        </p:txBody>
      </p:sp>
      <p:sp>
        <p:nvSpPr>
          <p:cNvPr id="17" name="Google Shape;17;p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11"/>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 name="Google Shape;20;p11"/>
          <p:cNvSpPr txBox="1"/>
          <p:nvPr>
            <p:ph type="title"/>
          </p:nvPr>
        </p:nvSpPr>
        <p:spPr>
          <a:xfrm>
            <a:off x="311700" y="445025"/>
            <a:ext cx="8520600" cy="613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21" name="Google Shape;21;p11"/>
          <p:cNvSpPr txBox="1"/>
          <p:nvPr>
            <p:ph idx="1" type="body"/>
          </p:nvPr>
        </p:nvSpPr>
        <p:spPr>
          <a:xfrm>
            <a:off x="311700" y="1171600"/>
            <a:ext cx="8520600" cy="33972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22" name="Google Shape;22;p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23" name="Shape 23"/>
        <p:cNvGrpSpPr/>
        <p:nvPr/>
      </p:nvGrpSpPr>
      <p:grpSpPr>
        <a:xfrm>
          <a:off x="0" y="0"/>
          <a:ext cx="0" cy="0"/>
          <a:chOff x="0" y="0"/>
          <a:chExt cx="0" cy="0"/>
        </a:xfrm>
      </p:grpSpPr>
      <p:cxnSp>
        <p:nvCxnSpPr>
          <p:cNvPr id="24" name="Google Shape;24;p12"/>
          <p:cNvCxnSpPr/>
          <p:nvPr/>
        </p:nvCxnSpPr>
        <p:spPr>
          <a:xfrm>
            <a:off x="641934" y="3597500"/>
            <a:ext cx="390300" cy="0"/>
          </a:xfrm>
          <a:prstGeom prst="straightConnector1">
            <a:avLst/>
          </a:prstGeom>
          <a:noFill/>
          <a:ln cap="flat" cmpd="sng" w="28575">
            <a:solidFill>
              <a:schemeClr val="lt2"/>
            </a:solidFill>
            <a:prstDash val="solid"/>
            <a:round/>
            <a:headEnd len="sm" w="sm" type="none"/>
            <a:tailEnd len="sm" w="sm" type="none"/>
          </a:ln>
        </p:spPr>
      </p:cxnSp>
      <p:sp>
        <p:nvSpPr>
          <p:cNvPr id="25" name="Google Shape;25;p12"/>
          <p:cNvSpPr txBox="1"/>
          <p:nvPr>
            <p:ph type="title"/>
          </p:nvPr>
        </p:nvSpPr>
        <p:spPr>
          <a:xfrm>
            <a:off x="512700" y="1893300"/>
            <a:ext cx="8118600" cy="1522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accent1"/>
              </a:buClr>
              <a:buSzPts val="6000"/>
              <a:buNone/>
              <a:defRPr sz="6000">
                <a:solidFill>
                  <a:schemeClr val="accent1"/>
                </a:solidFill>
              </a:defRPr>
            </a:lvl1pPr>
            <a:lvl2pPr lvl="1" algn="l">
              <a:lnSpc>
                <a:spcPct val="100000"/>
              </a:lnSpc>
              <a:spcBef>
                <a:spcPts val="0"/>
              </a:spcBef>
              <a:spcAft>
                <a:spcPts val="0"/>
              </a:spcAft>
              <a:buClr>
                <a:schemeClr val="accent1"/>
              </a:buClr>
              <a:buSzPts val="6000"/>
              <a:buNone/>
              <a:defRPr sz="6000">
                <a:solidFill>
                  <a:schemeClr val="accent1"/>
                </a:solidFill>
              </a:defRPr>
            </a:lvl2pPr>
            <a:lvl3pPr lvl="2" algn="l">
              <a:lnSpc>
                <a:spcPct val="100000"/>
              </a:lnSpc>
              <a:spcBef>
                <a:spcPts val="0"/>
              </a:spcBef>
              <a:spcAft>
                <a:spcPts val="0"/>
              </a:spcAft>
              <a:buClr>
                <a:schemeClr val="accent1"/>
              </a:buClr>
              <a:buSzPts val="6000"/>
              <a:buNone/>
              <a:defRPr sz="6000">
                <a:solidFill>
                  <a:schemeClr val="accent1"/>
                </a:solidFill>
              </a:defRPr>
            </a:lvl3pPr>
            <a:lvl4pPr lvl="3" algn="l">
              <a:lnSpc>
                <a:spcPct val="100000"/>
              </a:lnSpc>
              <a:spcBef>
                <a:spcPts val="0"/>
              </a:spcBef>
              <a:spcAft>
                <a:spcPts val="0"/>
              </a:spcAft>
              <a:buClr>
                <a:schemeClr val="accent1"/>
              </a:buClr>
              <a:buSzPts val="6000"/>
              <a:buNone/>
              <a:defRPr sz="6000">
                <a:solidFill>
                  <a:schemeClr val="accent1"/>
                </a:solidFill>
              </a:defRPr>
            </a:lvl4pPr>
            <a:lvl5pPr lvl="4" algn="l">
              <a:lnSpc>
                <a:spcPct val="100000"/>
              </a:lnSpc>
              <a:spcBef>
                <a:spcPts val="0"/>
              </a:spcBef>
              <a:spcAft>
                <a:spcPts val="0"/>
              </a:spcAft>
              <a:buClr>
                <a:schemeClr val="accent1"/>
              </a:buClr>
              <a:buSzPts val="6000"/>
              <a:buNone/>
              <a:defRPr sz="6000">
                <a:solidFill>
                  <a:schemeClr val="accent1"/>
                </a:solidFill>
              </a:defRPr>
            </a:lvl5pPr>
            <a:lvl6pPr lvl="5" algn="l">
              <a:lnSpc>
                <a:spcPct val="100000"/>
              </a:lnSpc>
              <a:spcBef>
                <a:spcPts val="0"/>
              </a:spcBef>
              <a:spcAft>
                <a:spcPts val="0"/>
              </a:spcAft>
              <a:buClr>
                <a:schemeClr val="accent1"/>
              </a:buClr>
              <a:buSzPts val="6000"/>
              <a:buNone/>
              <a:defRPr sz="6000">
                <a:solidFill>
                  <a:schemeClr val="accent1"/>
                </a:solidFill>
              </a:defRPr>
            </a:lvl6pPr>
            <a:lvl7pPr lvl="6" algn="l">
              <a:lnSpc>
                <a:spcPct val="100000"/>
              </a:lnSpc>
              <a:spcBef>
                <a:spcPts val="0"/>
              </a:spcBef>
              <a:spcAft>
                <a:spcPts val="0"/>
              </a:spcAft>
              <a:buClr>
                <a:schemeClr val="accent1"/>
              </a:buClr>
              <a:buSzPts val="6000"/>
              <a:buNone/>
              <a:defRPr sz="6000">
                <a:solidFill>
                  <a:schemeClr val="accent1"/>
                </a:solidFill>
              </a:defRPr>
            </a:lvl7pPr>
            <a:lvl8pPr lvl="7" algn="l">
              <a:lnSpc>
                <a:spcPct val="100000"/>
              </a:lnSpc>
              <a:spcBef>
                <a:spcPts val="0"/>
              </a:spcBef>
              <a:spcAft>
                <a:spcPts val="0"/>
              </a:spcAft>
              <a:buClr>
                <a:schemeClr val="accent1"/>
              </a:buClr>
              <a:buSzPts val="6000"/>
              <a:buNone/>
              <a:defRPr sz="6000">
                <a:solidFill>
                  <a:schemeClr val="accent1"/>
                </a:solidFill>
              </a:defRPr>
            </a:lvl8pPr>
            <a:lvl9pPr lvl="8" algn="l">
              <a:lnSpc>
                <a:spcPct val="100000"/>
              </a:lnSpc>
              <a:spcBef>
                <a:spcPts val="0"/>
              </a:spcBef>
              <a:spcAft>
                <a:spcPts val="0"/>
              </a:spcAft>
              <a:buClr>
                <a:schemeClr val="accent1"/>
              </a:buClr>
              <a:buSzPts val="6000"/>
              <a:buNone/>
              <a:defRPr sz="6000">
                <a:solidFill>
                  <a:schemeClr val="accent1"/>
                </a:solidFill>
              </a:defRPr>
            </a:lvl9pPr>
          </a:lstStyle>
          <a:p/>
        </p:txBody>
      </p:sp>
      <p:sp>
        <p:nvSpPr>
          <p:cNvPr id="26" name="Google Shape;26;p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7" name="Shape 27"/>
        <p:cNvGrpSpPr/>
        <p:nvPr/>
      </p:nvGrpSpPr>
      <p:grpSpPr>
        <a:xfrm>
          <a:off x="0" y="0"/>
          <a:ext cx="0" cy="0"/>
          <a:chOff x="0" y="0"/>
          <a:chExt cx="0" cy="0"/>
        </a:xfrm>
      </p:grpSpPr>
      <p:sp>
        <p:nvSpPr>
          <p:cNvPr id="28" name="Google Shape;28;p13"/>
          <p:cNvSpPr txBox="1"/>
          <p:nvPr>
            <p:ph type="title"/>
          </p:nvPr>
        </p:nvSpPr>
        <p:spPr>
          <a:xfrm>
            <a:off x="311700" y="445025"/>
            <a:ext cx="8520600" cy="613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29" name="Google Shape;29;p13"/>
          <p:cNvSpPr txBox="1"/>
          <p:nvPr>
            <p:ph idx="1" type="body"/>
          </p:nvPr>
        </p:nvSpPr>
        <p:spPr>
          <a:xfrm>
            <a:off x="311700" y="1171675"/>
            <a:ext cx="3999900" cy="33972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0" name="Google Shape;30;p13"/>
          <p:cNvSpPr txBox="1"/>
          <p:nvPr>
            <p:ph idx="2" type="body"/>
          </p:nvPr>
        </p:nvSpPr>
        <p:spPr>
          <a:xfrm>
            <a:off x="4832400" y="1171675"/>
            <a:ext cx="3999900" cy="33972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1" name="Google Shape;31;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2" name="Shape 32"/>
        <p:cNvGrpSpPr/>
        <p:nvPr/>
      </p:nvGrpSpPr>
      <p:grpSpPr>
        <a:xfrm>
          <a:off x="0" y="0"/>
          <a:ext cx="0" cy="0"/>
          <a:chOff x="0" y="0"/>
          <a:chExt cx="0" cy="0"/>
        </a:xfrm>
      </p:grpSpPr>
      <p:sp>
        <p:nvSpPr>
          <p:cNvPr id="33" name="Google Shape;33;p14"/>
          <p:cNvSpPr txBox="1"/>
          <p:nvPr>
            <p:ph type="title"/>
          </p:nvPr>
        </p:nvSpPr>
        <p:spPr>
          <a:xfrm>
            <a:off x="311700" y="445025"/>
            <a:ext cx="8520600" cy="613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34" name="Google Shape;34;p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5" name="Shape 35"/>
        <p:cNvGrpSpPr/>
        <p:nvPr/>
      </p:nvGrpSpPr>
      <p:grpSpPr>
        <a:xfrm>
          <a:off x="0" y="0"/>
          <a:ext cx="0" cy="0"/>
          <a:chOff x="0" y="0"/>
          <a:chExt cx="0" cy="0"/>
        </a:xfrm>
      </p:grpSpPr>
      <p:sp>
        <p:nvSpPr>
          <p:cNvPr id="36" name="Google Shape;36;p15"/>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7" name="Google Shape;37;p15"/>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8" name="Google Shape;38;p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p16"/>
          <p:cNvSpPr/>
          <p:nvPr/>
        </p:nvSpPr>
        <p:spPr>
          <a:xfrm>
            <a:off x="4572000" y="-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41" name="Google Shape;41;p16"/>
          <p:cNvCxnSpPr/>
          <p:nvPr/>
        </p:nvCxnSpPr>
        <p:spPr>
          <a:xfrm>
            <a:off x="5029675" y="4495500"/>
            <a:ext cx="686400" cy="0"/>
          </a:xfrm>
          <a:prstGeom prst="straightConnector1">
            <a:avLst/>
          </a:prstGeom>
          <a:noFill/>
          <a:ln cap="flat" cmpd="sng" w="19050">
            <a:solidFill>
              <a:schemeClr val="lt2"/>
            </a:solidFill>
            <a:prstDash val="solid"/>
            <a:round/>
            <a:headEnd len="sm" w="sm" type="none"/>
            <a:tailEnd len="sm" w="sm" type="none"/>
          </a:ln>
        </p:spPr>
      </p:cxnSp>
      <p:sp>
        <p:nvSpPr>
          <p:cNvPr id="42" name="Google Shape;42;p16"/>
          <p:cNvSpPr txBox="1"/>
          <p:nvPr>
            <p:ph type="title"/>
          </p:nvPr>
        </p:nvSpPr>
        <p:spPr>
          <a:xfrm>
            <a:off x="265500" y="1382350"/>
            <a:ext cx="4045200" cy="13332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2"/>
              </a:buClr>
              <a:buSzPts val="4200"/>
              <a:buNone/>
              <a:defRPr sz="4200">
                <a:solidFill>
                  <a:schemeClr val="lt2"/>
                </a:solidFill>
              </a:defRPr>
            </a:lvl1pPr>
            <a:lvl2pPr lvl="1" algn="ctr">
              <a:lnSpc>
                <a:spcPct val="100000"/>
              </a:lnSpc>
              <a:spcBef>
                <a:spcPts val="0"/>
              </a:spcBef>
              <a:spcAft>
                <a:spcPts val="0"/>
              </a:spcAft>
              <a:buClr>
                <a:schemeClr val="lt2"/>
              </a:buClr>
              <a:buSzPts val="4200"/>
              <a:buNone/>
              <a:defRPr sz="4200">
                <a:solidFill>
                  <a:schemeClr val="lt2"/>
                </a:solidFill>
              </a:defRPr>
            </a:lvl2pPr>
            <a:lvl3pPr lvl="2" algn="ctr">
              <a:lnSpc>
                <a:spcPct val="100000"/>
              </a:lnSpc>
              <a:spcBef>
                <a:spcPts val="0"/>
              </a:spcBef>
              <a:spcAft>
                <a:spcPts val="0"/>
              </a:spcAft>
              <a:buClr>
                <a:schemeClr val="lt2"/>
              </a:buClr>
              <a:buSzPts val="4200"/>
              <a:buNone/>
              <a:defRPr sz="4200">
                <a:solidFill>
                  <a:schemeClr val="lt2"/>
                </a:solidFill>
              </a:defRPr>
            </a:lvl3pPr>
            <a:lvl4pPr lvl="3" algn="ctr">
              <a:lnSpc>
                <a:spcPct val="100000"/>
              </a:lnSpc>
              <a:spcBef>
                <a:spcPts val="0"/>
              </a:spcBef>
              <a:spcAft>
                <a:spcPts val="0"/>
              </a:spcAft>
              <a:buClr>
                <a:schemeClr val="lt2"/>
              </a:buClr>
              <a:buSzPts val="4200"/>
              <a:buNone/>
              <a:defRPr sz="4200">
                <a:solidFill>
                  <a:schemeClr val="lt2"/>
                </a:solidFill>
              </a:defRPr>
            </a:lvl4pPr>
            <a:lvl5pPr lvl="4" algn="ctr">
              <a:lnSpc>
                <a:spcPct val="100000"/>
              </a:lnSpc>
              <a:spcBef>
                <a:spcPts val="0"/>
              </a:spcBef>
              <a:spcAft>
                <a:spcPts val="0"/>
              </a:spcAft>
              <a:buClr>
                <a:schemeClr val="lt2"/>
              </a:buClr>
              <a:buSzPts val="4200"/>
              <a:buNone/>
              <a:defRPr sz="4200">
                <a:solidFill>
                  <a:schemeClr val="lt2"/>
                </a:solidFill>
              </a:defRPr>
            </a:lvl5pPr>
            <a:lvl6pPr lvl="5" algn="ctr">
              <a:lnSpc>
                <a:spcPct val="100000"/>
              </a:lnSpc>
              <a:spcBef>
                <a:spcPts val="0"/>
              </a:spcBef>
              <a:spcAft>
                <a:spcPts val="0"/>
              </a:spcAft>
              <a:buClr>
                <a:schemeClr val="lt2"/>
              </a:buClr>
              <a:buSzPts val="4200"/>
              <a:buNone/>
              <a:defRPr sz="4200">
                <a:solidFill>
                  <a:schemeClr val="lt2"/>
                </a:solidFill>
              </a:defRPr>
            </a:lvl6pPr>
            <a:lvl7pPr lvl="6" algn="ctr">
              <a:lnSpc>
                <a:spcPct val="100000"/>
              </a:lnSpc>
              <a:spcBef>
                <a:spcPts val="0"/>
              </a:spcBef>
              <a:spcAft>
                <a:spcPts val="0"/>
              </a:spcAft>
              <a:buClr>
                <a:schemeClr val="lt2"/>
              </a:buClr>
              <a:buSzPts val="4200"/>
              <a:buNone/>
              <a:defRPr sz="4200">
                <a:solidFill>
                  <a:schemeClr val="lt2"/>
                </a:solidFill>
              </a:defRPr>
            </a:lvl7pPr>
            <a:lvl8pPr lvl="7" algn="ctr">
              <a:lnSpc>
                <a:spcPct val="100000"/>
              </a:lnSpc>
              <a:spcBef>
                <a:spcPts val="0"/>
              </a:spcBef>
              <a:spcAft>
                <a:spcPts val="0"/>
              </a:spcAft>
              <a:buClr>
                <a:schemeClr val="lt2"/>
              </a:buClr>
              <a:buSzPts val="4200"/>
              <a:buNone/>
              <a:defRPr sz="4200">
                <a:solidFill>
                  <a:schemeClr val="lt2"/>
                </a:solidFill>
              </a:defRPr>
            </a:lvl8pPr>
            <a:lvl9pPr lvl="8" algn="ctr">
              <a:lnSpc>
                <a:spcPct val="100000"/>
              </a:lnSpc>
              <a:spcBef>
                <a:spcPts val="0"/>
              </a:spcBef>
              <a:spcAft>
                <a:spcPts val="0"/>
              </a:spcAft>
              <a:buClr>
                <a:schemeClr val="lt2"/>
              </a:buClr>
              <a:buSzPts val="4200"/>
              <a:buNone/>
              <a:defRPr sz="4200">
                <a:solidFill>
                  <a:schemeClr val="lt2"/>
                </a:solidFill>
              </a:defRPr>
            </a:lvl9pPr>
          </a:lstStyle>
          <a:p/>
        </p:txBody>
      </p:sp>
      <p:sp>
        <p:nvSpPr>
          <p:cNvPr id="43" name="Google Shape;43;p16"/>
          <p:cNvSpPr txBox="1"/>
          <p:nvPr>
            <p:ph idx="1" type="subTitle"/>
          </p:nvPr>
        </p:nvSpPr>
        <p:spPr>
          <a:xfrm>
            <a:off x="265500" y="2769001"/>
            <a:ext cx="4045200" cy="1345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4" name="Google Shape;44;p16"/>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Clr>
                <a:schemeClr val="accent1"/>
              </a:buClr>
              <a:buSzPts val="1800"/>
              <a:buChar char="●"/>
              <a:defRPr>
                <a:solidFill>
                  <a:schemeClr val="accent1"/>
                </a:solidFill>
              </a:defRPr>
            </a:lvl1pPr>
            <a:lvl2pPr indent="-317500" lvl="1" marL="914400" algn="l">
              <a:lnSpc>
                <a:spcPct val="115000"/>
              </a:lnSpc>
              <a:spcBef>
                <a:spcPts val="1600"/>
              </a:spcBef>
              <a:spcAft>
                <a:spcPts val="0"/>
              </a:spcAft>
              <a:buClr>
                <a:schemeClr val="accent1"/>
              </a:buClr>
              <a:buSzPts val="1400"/>
              <a:buChar char="○"/>
              <a:defRPr>
                <a:solidFill>
                  <a:schemeClr val="accent1"/>
                </a:solidFill>
              </a:defRPr>
            </a:lvl2pPr>
            <a:lvl3pPr indent="-317500" lvl="2" marL="1371600" algn="l">
              <a:lnSpc>
                <a:spcPct val="115000"/>
              </a:lnSpc>
              <a:spcBef>
                <a:spcPts val="1600"/>
              </a:spcBef>
              <a:spcAft>
                <a:spcPts val="0"/>
              </a:spcAft>
              <a:buClr>
                <a:schemeClr val="accent1"/>
              </a:buClr>
              <a:buSzPts val="1400"/>
              <a:buChar char="■"/>
              <a:defRPr>
                <a:solidFill>
                  <a:schemeClr val="accent1"/>
                </a:solidFill>
              </a:defRPr>
            </a:lvl3pPr>
            <a:lvl4pPr indent="-317500" lvl="3" marL="1828800" algn="l">
              <a:lnSpc>
                <a:spcPct val="115000"/>
              </a:lnSpc>
              <a:spcBef>
                <a:spcPts val="1600"/>
              </a:spcBef>
              <a:spcAft>
                <a:spcPts val="0"/>
              </a:spcAft>
              <a:buClr>
                <a:schemeClr val="accent1"/>
              </a:buClr>
              <a:buSzPts val="1400"/>
              <a:buChar char="●"/>
              <a:defRPr>
                <a:solidFill>
                  <a:schemeClr val="accent1"/>
                </a:solidFill>
              </a:defRPr>
            </a:lvl4pPr>
            <a:lvl5pPr indent="-317500" lvl="4" marL="2286000" algn="l">
              <a:lnSpc>
                <a:spcPct val="115000"/>
              </a:lnSpc>
              <a:spcBef>
                <a:spcPts val="1600"/>
              </a:spcBef>
              <a:spcAft>
                <a:spcPts val="0"/>
              </a:spcAft>
              <a:buClr>
                <a:schemeClr val="accent1"/>
              </a:buClr>
              <a:buSzPts val="1400"/>
              <a:buChar char="○"/>
              <a:defRPr>
                <a:solidFill>
                  <a:schemeClr val="accent1"/>
                </a:solidFill>
              </a:defRPr>
            </a:lvl5pPr>
            <a:lvl6pPr indent="-317500" lvl="5" marL="2743200" algn="l">
              <a:lnSpc>
                <a:spcPct val="115000"/>
              </a:lnSpc>
              <a:spcBef>
                <a:spcPts val="1600"/>
              </a:spcBef>
              <a:spcAft>
                <a:spcPts val="0"/>
              </a:spcAft>
              <a:buClr>
                <a:schemeClr val="accent1"/>
              </a:buClr>
              <a:buSzPts val="1400"/>
              <a:buChar char="■"/>
              <a:defRPr>
                <a:solidFill>
                  <a:schemeClr val="accent1"/>
                </a:solidFill>
              </a:defRPr>
            </a:lvl6pPr>
            <a:lvl7pPr indent="-317500" lvl="6" marL="3200400" algn="l">
              <a:lnSpc>
                <a:spcPct val="115000"/>
              </a:lnSpc>
              <a:spcBef>
                <a:spcPts val="1600"/>
              </a:spcBef>
              <a:spcAft>
                <a:spcPts val="0"/>
              </a:spcAft>
              <a:buClr>
                <a:schemeClr val="accent1"/>
              </a:buClr>
              <a:buSzPts val="1400"/>
              <a:buChar char="●"/>
              <a:defRPr>
                <a:solidFill>
                  <a:schemeClr val="accent1"/>
                </a:solidFill>
              </a:defRPr>
            </a:lvl7pPr>
            <a:lvl8pPr indent="-317500" lvl="7" marL="3657600" algn="l">
              <a:lnSpc>
                <a:spcPct val="115000"/>
              </a:lnSpc>
              <a:spcBef>
                <a:spcPts val="1600"/>
              </a:spcBef>
              <a:spcAft>
                <a:spcPts val="0"/>
              </a:spcAft>
              <a:buClr>
                <a:schemeClr val="accent1"/>
              </a:buClr>
              <a:buSzPts val="1400"/>
              <a:buChar char="○"/>
              <a:defRPr>
                <a:solidFill>
                  <a:schemeClr val="accent1"/>
                </a:solidFill>
              </a:defRPr>
            </a:lvl8pPr>
            <a:lvl9pPr indent="-317500" lvl="8" marL="4114800" algn="l">
              <a:lnSpc>
                <a:spcPct val="115000"/>
              </a:lnSpc>
              <a:spcBef>
                <a:spcPts val="1600"/>
              </a:spcBef>
              <a:spcAft>
                <a:spcPts val="1600"/>
              </a:spcAft>
              <a:buClr>
                <a:schemeClr val="accent1"/>
              </a:buClr>
              <a:buSzPts val="1400"/>
              <a:buChar char="■"/>
              <a:defRPr>
                <a:solidFill>
                  <a:schemeClr val="accent1"/>
                </a:solidFill>
              </a:defRPr>
            </a:lvl9pPr>
          </a:lstStyle>
          <a:p/>
        </p:txBody>
      </p:sp>
      <p:sp>
        <p:nvSpPr>
          <p:cNvPr id="45" name="Google Shape;45;p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6" name="Shape 46"/>
        <p:cNvGrpSpPr/>
        <p:nvPr/>
      </p:nvGrpSpPr>
      <p:grpSpPr>
        <a:xfrm>
          <a:off x="0" y="0"/>
          <a:ext cx="0" cy="0"/>
          <a:chOff x="0" y="0"/>
          <a:chExt cx="0" cy="0"/>
        </a:xfrm>
      </p:grpSpPr>
      <p:sp>
        <p:nvSpPr>
          <p:cNvPr id="47" name="Google Shape;47;p17"/>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800"/>
              <a:buNone/>
              <a:defRPr/>
            </a:lvl1pPr>
          </a:lstStyle>
          <a:p/>
        </p:txBody>
      </p:sp>
      <p:sp>
        <p:nvSpPr>
          <p:cNvPr id="48" name="Google Shape;48;p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paperback">
    <p:bg>
      <p:bgPr>
        <a:solidFill>
          <a:schemeClr val="accent1"/>
        </a:solidFill>
      </p:bgPr>
    </p:bg>
    <p:spTree>
      <p:nvGrpSpPr>
        <p:cNvPr id="5" name="Shape 5"/>
        <p:cNvGrpSpPr/>
        <p:nvPr/>
      </p:nvGrpSpPr>
      <p:grpSpPr>
        <a:xfrm>
          <a:off x="0" y="0"/>
          <a:ext cx="0" cy="0"/>
          <a:chOff x="0" y="0"/>
          <a:chExt cx="0" cy="0"/>
        </a:xfrm>
      </p:grpSpPr>
      <p:sp>
        <p:nvSpPr>
          <p:cNvPr id="6" name="Google Shape;6;p8"/>
          <p:cNvSpPr txBox="1"/>
          <p:nvPr>
            <p:ph type="title"/>
          </p:nvPr>
        </p:nvSpPr>
        <p:spPr>
          <a:xfrm>
            <a:off x="311700" y="445025"/>
            <a:ext cx="8520600" cy="6132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3000"/>
              <a:buFont typeface="Old Standard TT"/>
              <a:buNone/>
              <a:defRPr b="0" i="0" sz="3000" u="none" cap="none" strike="noStrike">
                <a:solidFill>
                  <a:schemeClr val="dk1"/>
                </a:solidFill>
                <a:latin typeface="Old Standard TT"/>
                <a:ea typeface="Old Standard TT"/>
                <a:cs typeface="Old Standard TT"/>
                <a:sym typeface="Old Standard TT"/>
              </a:defRPr>
            </a:lvl1pPr>
            <a:lvl2pPr lvl="1" marR="0" rtl="0" algn="l">
              <a:lnSpc>
                <a:spcPct val="100000"/>
              </a:lnSpc>
              <a:spcBef>
                <a:spcPts val="0"/>
              </a:spcBef>
              <a:spcAft>
                <a:spcPts val="0"/>
              </a:spcAft>
              <a:buClr>
                <a:schemeClr val="dk1"/>
              </a:buClr>
              <a:buSzPts val="3000"/>
              <a:buFont typeface="Old Standard TT"/>
              <a:buNone/>
              <a:defRPr b="0" i="0" sz="3000" u="none" cap="none" strike="noStrike">
                <a:solidFill>
                  <a:schemeClr val="dk1"/>
                </a:solidFill>
                <a:latin typeface="Old Standard TT"/>
                <a:ea typeface="Old Standard TT"/>
                <a:cs typeface="Old Standard TT"/>
                <a:sym typeface="Old Standard TT"/>
              </a:defRPr>
            </a:lvl2pPr>
            <a:lvl3pPr lvl="2" marR="0" rtl="0" algn="l">
              <a:lnSpc>
                <a:spcPct val="100000"/>
              </a:lnSpc>
              <a:spcBef>
                <a:spcPts val="0"/>
              </a:spcBef>
              <a:spcAft>
                <a:spcPts val="0"/>
              </a:spcAft>
              <a:buClr>
                <a:schemeClr val="dk1"/>
              </a:buClr>
              <a:buSzPts val="3000"/>
              <a:buFont typeface="Old Standard TT"/>
              <a:buNone/>
              <a:defRPr b="0" i="0" sz="3000" u="none" cap="none" strike="noStrike">
                <a:solidFill>
                  <a:schemeClr val="dk1"/>
                </a:solidFill>
                <a:latin typeface="Old Standard TT"/>
                <a:ea typeface="Old Standard TT"/>
                <a:cs typeface="Old Standard TT"/>
                <a:sym typeface="Old Standard TT"/>
              </a:defRPr>
            </a:lvl3pPr>
            <a:lvl4pPr lvl="3" marR="0" rtl="0" algn="l">
              <a:lnSpc>
                <a:spcPct val="100000"/>
              </a:lnSpc>
              <a:spcBef>
                <a:spcPts val="0"/>
              </a:spcBef>
              <a:spcAft>
                <a:spcPts val="0"/>
              </a:spcAft>
              <a:buClr>
                <a:schemeClr val="dk1"/>
              </a:buClr>
              <a:buSzPts val="3000"/>
              <a:buFont typeface="Old Standard TT"/>
              <a:buNone/>
              <a:defRPr b="0" i="0" sz="3000" u="none" cap="none" strike="noStrike">
                <a:solidFill>
                  <a:schemeClr val="dk1"/>
                </a:solidFill>
                <a:latin typeface="Old Standard TT"/>
                <a:ea typeface="Old Standard TT"/>
                <a:cs typeface="Old Standard TT"/>
                <a:sym typeface="Old Standard TT"/>
              </a:defRPr>
            </a:lvl4pPr>
            <a:lvl5pPr lvl="4" marR="0" rtl="0" algn="l">
              <a:lnSpc>
                <a:spcPct val="100000"/>
              </a:lnSpc>
              <a:spcBef>
                <a:spcPts val="0"/>
              </a:spcBef>
              <a:spcAft>
                <a:spcPts val="0"/>
              </a:spcAft>
              <a:buClr>
                <a:schemeClr val="dk1"/>
              </a:buClr>
              <a:buSzPts val="3000"/>
              <a:buFont typeface="Old Standard TT"/>
              <a:buNone/>
              <a:defRPr b="0" i="0" sz="3000" u="none" cap="none" strike="noStrike">
                <a:solidFill>
                  <a:schemeClr val="dk1"/>
                </a:solidFill>
                <a:latin typeface="Old Standard TT"/>
                <a:ea typeface="Old Standard TT"/>
                <a:cs typeface="Old Standard TT"/>
                <a:sym typeface="Old Standard TT"/>
              </a:defRPr>
            </a:lvl5pPr>
            <a:lvl6pPr lvl="5" marR="0" rtl="0" algn="l">
              <a:lnSpc>
                <a:spcPct val="100000"/>
              </a:lnSpc>
              <a:spcBef>
                <a:spcPts val="0"/>
              </a:spcBef>
              <a:spcAft>
                <a:spcPts val="0"/>
              </a:spcAft>
              <a:buClr>
                <a:schemeClr val="dk1"/>
              </a:buClr>
              <a:buSzPts val="3000"/>
              <a:buFont typeface="Old Standard TT"/>
              <a:buNone/>
              <a:defRPr b="0" i="0" sz="3000" u="none" cap="none" strike="noStrike">
                <a:solidFill>
                  <a:schemeClr val="dk1"/>
                </a:solidFill>
                <a:latin typeface="Old Standard TT"/>
                <a:ea typeface="Old Standard TT"/>
                <a:cs typeface="Old Standard TT"/>
                <a:sym typeface="Old Standard TT"/>
              </a:defRPr>
            </a:lvl6pPr>
            <a:lvl7pPr lvl="6" marR="0" rtl="0" algn="l">
              <a:lnSpc>
                <a:spcPct val="100000"/>
              </a:lnSpc>
              <a:spcBef>
                <a:spcPts val="0"/>
              </a:spcBef>
              <a:spcAft>
                <a:spcPts val="0"/>
              </a:spcAft>
              <a:buClr>
                <a:schemeClr val="dk1"/>
              </a:buClr>
              <a:buSzPts val="3000"/>
              <a:buFont typeface="Old Standard TT"/>
              <a:buNone/>
              <a:defRPr b="0" i="0" sz="3000" u="none" cap="none" strike="noStrike">
                <a:solidFill>
                  <a:schemeClr val="dk1"/>
                </a:solidFill>
                <a:latin typeface="Old Standard TT"/>
                <a:ea typeface="Old Standard TT"/>
                <a:cs typeface="Old Standard TT"/>
                <a:sym typeface="Old Standard TT"/>
              </a:defRPr>
            </a:lvl7pPr>
            <a:lvl8pPr lvl="7" marR="0" rtl="0" algn="l">
              <a:lnSpc>
                <a:spcPct val="100000"/>
              </a:lnSpc>
              <a:spcBef>
                <a:spcPts val="0"/>
              </a:spcBef>
              <a:spcAft>
                <a:spcPts val="0"/>
              </a:spcAft>
              <a:buClr>
                <a:schemeClr val="dk1"/>
              </a:buClr>
              <a:buSzPts val="3000"/>
              <a:buFont typeface="Old Standard TT"/>
              <a:buNone/>
              <a:defRPr b="0" i="0" sz="3000" u="none" cap="none" strike="noStrike">
                <a:solidFill>
                  <a:schemeClr val="dk1"/>
                </a:solidFill>
                <a:latin typeface="Old Standard TT"/>
                <a:ea typeface="Old Standard TT"/>
                <a:cs typeface="Old Standard TT"/>
                <a:sym typeface="Old Standard TT"/>
              </a:defRPr>
            </a:lvl8pPr>
            <a:lvl9pPr lvl="8" marR="0" rtl="0" algn="l">
              <a:lnSpc>
                <a:spcPct val="100000"/>
              </a:lnSpc>
              <a:spcBef>
                <a:spcPts val="0"/>
              </a:spcBef>
              <a:spcAft>
                <a:spcPts val="0"/>
              </a:spcAft>
              <a:buClr>
                <a:schemeClr val="dk1"/>
              </a:buClr>
              <a:buSzPts val="3000"/>
              <a:buFont typeface="Old Standard TT"/>
              <a:buNone/>
              <a:defRPr b="0" i="0" sz="3000" u="none" cap="none" strike="noStrike">
                <a:solidFill>
                  <a:schemeClr val="dk1"/>
                </a:solidFill>
                <a:latin typeface="Old Standard TT"/>
                <a:ea typeface="Old Standard TT"/>
                <a:cs typeface="Old Standard TT"/>
                <a:sym typeface="Old Standard TT"/>
              </a:defRPr>
            </a:lvl9pPr>
          </a:lstStyle>
          <a:p/>
        </p:txBody>
      </p:sp>
      <p:sp>
        <p:nvSpPr>
          <p:cNvPr id="7" name="Google Shape;7;p8"/>
          <p:cNvSpPr txBox="1"/>
          <p:nvPr>
            <p:ph idx="1" type="body"/>
          </p:nvPr>
        </p:nvSpPr>
        <p:spPr>
          <a:xfrm>
            <a:off x="311700" y="1171600"/>
            <a:ext cx="8520600" cy="33972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1"/>
              </a:buClr>
              <a:buSzPts val="1800"/>
              <a:buFont typeface="Old Standard TT"/>
              <a:buChar char="●"/>
              <a:defRPr b="0" i="0" sz="1800" u="none" cap="none" strike="noStrike">
                <a:solidFill>
                  <a:schemeClr val="dk1"/>
                </a:solidFill>
                <a:latin typeface="Old Standard TT"/>
                <a:ea typeface="Old Standard TT"/>
                <a:cs typeface="Old Standard TT"/>
                <a:sym typeface="Old Standard TT"/>
              </a:defRPr>
            </a:lvl1pPr>
            <a:lvl2pPr indent="-317500" lvl="1" marL="914400" marR="0" rtl="0" algn="l">
              <a:lnSpc>
                <a:spcPct val="115000"/>
              </a:lnSpc>
              <a:spcBef>
                <a:spcPts val="1600"/>
              </a:spcBef>
              <a:spcAft>
                <a:spcPts val="0"/>
              </a:spcAft>
              <a:buClr>
                <a:schemeClr val="dk1"/>
              </a:buClr>
              <a:buSzPts val="1400"/>
              <a:buFont typeface="Old Standard TT"/>
              <a:buChar char="○"/>
              <a:defRPr b="0" i="0" sz="1400" u="none" cap="none" strike="noStrike">
                <a:solidFill>
                  <a:schemeClr val="dk1"/>
                </a:solidFill>
                <a:latin typeface="Old Standard TT"/>
                <a:ea typeface="Old Standard TT"/>
                <a:cs typeface="Old Standard TT"/>
                <a:sym typeface="Old Standard TT"/>
              </a:defRPr>
            </a:lvl2pPr>
            <a:lvl3pPr indent="-317500" lvl="2" marL="1371600" marR="0" rtl="0" algn="l">
              <a:lnSpc>
                <a:spcPct val="115000"/>
              </a:lnSpc>
              <a:spcBef>
                <a:spcPts val="1600"/>
              </a:spcBef>
              <a:spcAft>
                <a:spcPts val="0"/>
              </a:spcAft>
              <a:buClr>
                <a:schemeClr val="dk1"/>
              </a:buClr>
              <a:buSzPts val="1400"/>
              <a:buFont typeface="Old Standard TT"/>
              <a:buChar char="■"/>
              <a:defRPr b="0" i="0" sz="1400" u="none" cap="none" strike="noStrike">
                <a:solidFill>
                  <a:schemeClr val="dk1"/>
                </a:solidFill>
                <a:latin typeface="Old Standard TT"/>
                <a:ea typeface="Old Standard TT"/>
                <a:cs typeface="Old Standard TT"/>
                <a:sym typeface="Old Standard TT"/>
              </a:defRPr>
            </a:lvl3pPr>
            <a:lvl4pPr indent="-317500" lvl="3" marL="1828800" marR="0" rtl="0" algn="l">
              <a:lnSpc>
                <a:spcPct val="115000"/>
              </a:lnSpc>
              <a:spcBef>
                <a:spcPts val="1600"/>
              </a:spcBef>
              <a:spcAft>
                <a:spcPts val="0"/>
              </a:spcAft>
              <a:buClr>
                <a:schemeClr val="dk1"/>
              </a:buClr>
              <a:buSzPts val="1400"/>
              <a:buFont typeface="Old Standard TT"/>
              <a:buChar char="●"/>
              <a:defRPr b="0" i="0" sz="1400" u="none" cap="none" strike="noStrike">
                <a:solidFill>
                  <a:schemeClr val="dk1"/>
                </a:solidFill>
                <a:latin typeface="Old Standard TT"/>
                <a:ea typeface="Old Standard TT"/>
                <a:cs typeface="Old Standard TT"/>
                <a:sym typeface="Old Standard TT"/>
              </a:defRPr>
            </a:lvl4pPr>
            <a:lvl5pPr indent="-317500" lvl="4" marL="2286000" marR="0" rtl="0" algn="l">
              <a:lnSpc>
                <a:spcPct val="115000"/>
              </a:lnSpc>
              <a:spcBef>
                <a:spcPts val="1600"/>
              </a:spcBef>
              <a:spcAft>
                <a:spcPts val="0"/>
              </a:spcAft>
              <a:buClr>
                <a:schemeClr val="dk1"/>
              </a:buClr>
              <a:buSzPts val="1400"/>
              <a:buFont typeface="Old Standard TT"/>
              <a:buChar char="○"/>
              <a:defRPr b="0" i="0" sz="1400" u="none" cap="none" strike="noStrike">
                <a:solidFill>
                  <a:schemeClr val="dk1"/>
                </a:solidFill>
                <a:latin typeface="Old Standard TT"/>
                <a:ea typeface="Old Standard TT"/>
                <a:cs typeface="Old Standard TT"/>
                <a:sym typeface="Old Standard TT"/>
              </a:defRPr>
            </a:lvl5pPr>
            <a:lvl6pPr indent="-317500" lvl="5" marL="2743200" marR="0" rtl="0" algn="l">
              <a:lnSpc>
                <a:spcPct val="115000"/>
              </a:lnSpc>
              <a:spcBef>
                <a:spcPts val="1600"/>
              </a:spcBef>
              <a:spcAft>
                <a:spcPts val="0"/>
              </a:spcAft>
              <a:buClr>
                <a:schemeClr val="dk1"/>
              </a:buClr>
              <a:buSzPts val="1400"/>
              <a:buFont typeface="Old Standard TT"/>
              <a:buChar char="■"/>
              <a:defRPr b="0" i="0" sz="1400" u="none" cap="none" strike="noStrike">
                <a:solidFill>
                  <a:schemeClr val="dk1"/>
                </a:solidFill>
                <a:latin typeface="Old Standard TT"/>
                <a:ea typeface="Old Standard TT"/>
                <a:cs typeface="Old Standard TT"/>
                <a:sym typeface="Old Standard TT"/>
              </a:defRPr>
            </a:lvl6pPr>
            <a:lvl7pPr indent="-317500" lvl="6" marL="3200400" marR="0" rtl="0" algn="l">
              <a:lnSpc>
                <a:spcPct val="115000"/>
              </a:lnSpc>
              <a:spcBef>
                <a:spcPts val="1600"/>
              </a:spcBef>
              <a:spcAft>
                <a:spcPts val="0"/>
              </a:spcAft>
              <a:buClr>
                <a:schemeClr val="dk1"/>
              </a:buClr>
              <a:buSzPts val="1400"/>
              <a:buFont typeface="Old Standard TT"/>
              <a:buChar char="●"/>
              <a:defRPr b="0" i="0" sz="1400" u="none" cap="none" strike="noStrike">
                <a:solidFill>
                  <a:schemeClr val="dk1"/>
                </a:solidFill>
                <a:latin typeface="Old Standard TT"/>
                <a:ea typeface="Old Standard TT"/>
                <a:cs typeface="Old Standard TT"/>
                <a:sym typeface="Old Standard TT"/>
              </a:defRPr>
            </a:lvl7pPr>
            <a:lvl8pPr indent="-317500" lvl="7" marL="3657600" marR="0" rtl="0" algn="l">
              <a:lnSpc>
                <a:spcPct val="115000"/>
              </a:lnSpc>
              <a:spcBef>
                <a:spcPts val="1600"/>
              </a:spcBef>
              <a:spcAft>
                <a:spcPts val="0"/>
              </a:spcAft>
              <a:buClr>
                <a:schemeClr val="dk1"/>
              </a:buClr>
              <a:buSzPts val="1400"/>
              <a:buFont typeface="Old Standard TT"/>
              <a:buChar char="○"/>
              <a:defRPr b="0" i="0" sz="1400" u="none" cap="none" strike="noStrike">
                <a:solidFill>
                  <a:schemeClr val="dk1"/>
                </a:solidFill>
                <a:latin typeface="Old Standard TT"/>
                <a:ea typeface="Old Standard TT"/>
                <a:cs typeface="Old Standard TT"/>
                <a:sym typeface="Old Standard TT"/>
              </a:defRPr>
            </a:lvl8pPr>
            <a:lvl9pPr indent="-317500" lvl="8" marL="4114800" marR="0" rtl="0" algn="l">
              <a:lnSpc>
                <a:spcPct val="115000"/>
              </a:lnSpc>
              <a:spcBef>
                <a:spcPts val="1600"/>
              </a:spcBef>
              <a:spcAft>
                <a:spcPts val="1600"/>
              </a:spcAft>
              <a:buClr>
                <a:schemeClr val="dk1"/>
              </a:buClr>
              <a:buSzPts val="1400"/>
              <a:buFont typeface="Old Standard TT"/>
              <a:buChar char="■"/>
              <a:defRPr b="0" i="0" sz="1400" u="none" cap="none" strike="noStrike">
                <a:solidFill>
                  <a:schemeClr val="dk1"/>
                </a:solidFill>
                <a:latin typeface="Old Standard TT"/>
                <a:ea typeface="Old Standard TT"/>
                <a:cs typeface="Old Standard TT"/>
                <a:sym typeface="Old Standard TT"/>
              </a:defRPr>
            </a:lvl9pPr>
          </a:lstStyle>
          <a:p/>
        </p:txBody>
      </p:sp>
      <p:sp>
        <p:nvSpPr>
          <p:cNvPr id="8" name="Google Shape;8;p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33.png"/><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5.png"/><Relationship Id="rId4" Type="http://schemas.openxmlformats.org/officeDocument/2006/relationships/image" Target="../media/image1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3.png"/><Relationship Id="rId4" Type="http://schemas.openxmlformats.org/officeDocument/2006/relationships/image" Target="../media/image2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8.png"/><Relationship Id="rId4" Type="http://schemas.openxmlformats.org/officeDocument/2006/relationships/image" Target="../media/image26.png"/><Relationship Id="rId5" Type="http://schemas.openxmlformats.org/officeDocument/2006/relationships/image" Target="../media/image19.png"/><Relationship Id="rId6" Type="http://schemas.openxmlformats.org/officeDocument/2006/relationships/image" Target="../media/image1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0.png"/><Relationship Id="rId4" Type="http://schemas.openxmlformats.org/officeDocument/2006/relationships/image" Target="../media/image23.png"/><Relationship Id="rId5" Type="http://schemas.openxmlformats.org/officeDocument/2006/relationships/image" Target="../media/image21.png"/><Relationship Id="rId6" Type="http://schemas.openxmlformats.org/officeDocument/2006/relationships/image" Target="../media/image29.png"/><Relationship Id="rId7" Type="http://schemas.openxmlformats.org/officeDocument/2006/relationships/image" Target="../media/image2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3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24.png"/><Relationship Id="rId4" Type="http://schemas.openxmlformats.org/officeDocument/2006/relationships/image" Target="../media/image3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3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35.png"/><Relationship Id="rId4" Type="http://schemas.openxmlformats.org/officeDocument/2006/relationships/image" Target="../media/image2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3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3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3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36.png"/><Relationship Id="rId4" Type="http://schemas.openxmlformats.org/officeDocument/2006/relationships/image" Target="../media/image3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4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4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
          <p:cNvSpPr txBox="1"/>
          <p:nvPr>
            <p:ph type="ctrTitle"/>
          </p:nvPr>
        </p:nvSpPr>
        <p:spPr>
          <a:xfrm>
            <a:off x="16950" y="1701275"/>
            <a:ext cx="9110100" cy="15228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4200"/>
              <a:buNone/>
            </a:pPr>
            <a:r>
              <a:rPr lang="en" sz="3600">
                <a:latin typeface="Calibri"/>
                <a:ea typeface="Calibri"/>
                <a:cs typeface="Calibri"/>
                <a:sym typeface="Calibri"/>
              </a:rPr>
              <a:t>Optimise Diagnosis of Depression based on Hypertension and Sleep Apnea Factors</a:t>
            </a:r>
            <a:endParaRPr sz="3600">
              <a:latin typeface="Calibri"/>
              <a:ea typeface="Calibri"/>
              <a:cs typeface="Calibri"/>
              <a:sym typeface="Calibri"/>
            </a:endParaRPr>
          </a:p>
        </p:txBody>
      </p:sp>
      <p:sp>
        <p:nvSpPr>
          <p:cNvPr id="60" name="Google Shape;60;p1"/>
          <p:cNvSpPr txBox="1"/>
          <p:nvPr>
            <p:ph idx="1" type="subTitle"/>
          </p:nvPr>
        </p:nvSpPr>
        <p:spPr>
          <a:xfrm>
            <a:off x="512700" y="3840639"/>
            <a:ext cx="8118600" cy="787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n">
                <a:latin typeface="Calibri"/>
                <a:ea typeface="Calibri"/>
                <a:cs typeface="Calibri"/>
                <a:sym typeface="Calibri"/>
              </a:rPr>
              <a:t>Group 7</a:t>
            </a:r>
            <a:endParaRPr>
              <a:latin typeface="Calibri"/>
              <a:ea typeface="Calibri"/>
              <a:cs typeface="Calibri"/>
              <a:sym typeface="Calibri"/>
            </a:endParaRPr>
          </a:p>
          <a:p>
            <a:pPr indent="0" lvl="0" marL="0" rtl="0" algn="l">
              <a:lnSpc>
                <a:spcPct val="100000"/>
              </a:lnSpc>
              <a:spcBef>
                <a:spcPts val="0"/>
              </a:spcBef>
              <a:spcAft>
                <a:spcPts val="0"/>
              </a:spcAft>
              <a:buSzPts val="2400"/>
              <a:buNone/>
            </a:pPr>
            <a:r>
              <a:rPr lang="en" sz="1700">
                <a:latin typeface="Calibri"/>
                <a:ea typeface="Calibri"/>
                <a:cs typeface="Calibri"/>
                <a:sym typeface="Calibri"/>
              </a:rPr>
              <a:t>Priyanka Bhyregowda, Ann Maria John, Madhulika Dutta, Shruti Badrinarayanan</a:t>
            </a:r>
            <a:endParaRPr sz="1700">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g2d119802e63_1_113"/>
          <p:cNvSpPr txBox="1"/>
          <p:nvPr/>
        </p:nvSpPr>
        <p:spPr>
          <a:xfrm>
            <a:off x="251250" y="511875"/>
            <a:ext cx="8641500" cy="1293000"/>
          </a:xfrm>
          <a:prstGeom prst="rect">
            <a:avLst/>
          </a:prstGeom>
          <a:noFill/>
          <a:ln>
            <a:noFill/>
          </a:ln>
        </p:spPr>
        <p:txBody>
          <a:bodyPr anchorCtr="0" anchor="t" bIns="91425" lIns="91425" spcFirstLastPara="1" rIns="91425" wrap="square" tIns="91425">
            <a:spAutoFit/>
          </a:bodyPr>
          <a:lstStyle/>
          <a:p>
            <a:pPr indent="-342900" lvl="0" marL="457200" rtl="0" algn="l">
              <a:lnSpc>
                <a:spcPct val="150000"/>
              </a:lnSpc>
              <a:spcBef>
                <a:spcPts val="0"/>
              </a:spcBef>
              <a:spcAft>
                <a:spcPts val="0"/>
              </a:spcAft>
              <a:buSzPts val="1800"/>
              <a:buChar char="●"/>
            </a:pPr>
            <a:r>
              <a:rPr lang="en" sz="1800"/>
              <a:t>Feature encoding</a:t>
            </a:r>
            <a:endParaRPr sz="1800"/>
          </a:p>
          <a:p>
            <a:pPr indent="-342900" lvl="1" marL="914400" rtl="0" algn="l">
              <a:lnSpc>
                <a:spcPct val="150000"/>
              </a:lnSpc>
              <a:spcBef>
                <a:spcPts val="0"/>
              </a:spcBef>
              <a:spcAft>
                <a:spcPts val="0"/>
              </a:spcAft>
              <a:buSzPts val="1800"/>
              <a:buChar char="○"/>
            </a:pPr>
            <a:r>
              <a:rPr lang="en" sz="1800"/>
              <a:t>Ordinal features - Label encoding</a:t>
            </a:r>
            <a:endParaRPr sz="1800"/>
          </a:p>
          <a:p>
            <a:pPr indent="-342900" lvl="1" marL="914400" rtl="0" algn="l">
              <a:lnSpc>
                <a:spcPct val="150000"/>
              </a:lnSpc>
              <a:spcBef>
                <a:spcPts val="0"/>
              </a:spcBef>
              <a:spcAft>
                <a:spcPts val="0"/>
              </a:spcAft>
              <a:buSzPts val="1800"/>
              <a:buChar char="○"/>
            </a:pPr>
            <a:r>
              <a:rPr lang="en" sz="1800"/>
              <a:t>Nominal features - One-hot encoding</a:t>
            </a:r>
            <a:endParaRPr sz="1800"/>
          </a:p>
        </p:txBody>
      </p:sp>
      <p:pic>
        <p:nvPicPr>
          <p:cNvPr id="112" name="Google Shape;112;g2d119802e63_1_113"/>
          <p:cNvPicPr preferRelativeResize="0"/>
          <p:nvPr/>
        </p:nvPicPr>
        <p:blipFill>
          <a:blip r:embed="rId3">
            <a:alphaModFix/>
          </a:blip>
          <a:stretch>
            <a:fillRect/>
          </a:stretch>
        </p:blipFill>
        <p:spPr>
          <a:xfrm>
            <a:off x="312000" y="2172325"/>
            <a:ext cx="8580751" cy="2136801"/>
          </a:xfrm>
          <a:prstGeom prst="rect">
            <a:avLst/>
          </a:prstGeom>
          <a:noFill/>
          <a:ln>
            <a:noFill/>
          </a:ln>
        </p:spPr>
      </p:pic>
      <p:sp>
        <p:nvSpPr>
          <p:cNvPr id="113" name="Google Shape;113;g2d119802e63_1_113"/>
          <p:cNvSpPr txBox="1"/>
          <p:nvPr/>
        </p:nvSpPr>
        <p:spPr>
          <a:xfrm>
            <a:off x="3042825" y="4429300"/>
            <a:ext cx="3119100" cy="37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dk1"/>
                </a:solidFill>
                <a:latin typeface="Old Standard TT"/>
                <a:ea typeface="Old Standard TT"/>
                <a:cs typeface="Old Standard TT"/>
                <a:sym typeface="Old Standard TT"/>
              </a:rPr>
              <a:t>Sample data after feature encoding</a:t>
            </a:r>
            <a:endParaRPr sz="1500">
              <a:solidFill>
                <a:schemeClr val="dk1"/>
              </a:solidFill>
              <a:latin typeface="Old Standard TT"/>
              <a:ea typeface="Old Standard TT"/>
              <a:cs typeface="Old Standard TT"/>
              <a:sym typeface="Old Standard TT"/>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2"/>
          <p:cNvSpPr txBox="1"/>
          <p:nvPr>
            <p:ph type="title"/>
          </p:nvPr>
        </p:nvSpPr>
        <p:spPr>
          <a:xfrm>
            <a:off x="490250" y="526350"/>
            <a:ext cx="5604000" cy="4090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5400"/>
              <a:buNone/>
            </a:pPr>
            <a:r>
              <a:rPr lang="en">
                <a:latin typeface="Calibri"/>
                <a:ea typeface="Calibri"/>
                <a:cs typeface="Calibri"/>
                <a:sym typeface="Calibri"/>
              </a:rPr>
              <a:t>Exploratory Data Analysis</a:t>
            </a:r>
            <a:endParaRPr>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g2d121334854_0_87"/>
          <p:cNvSpPr txBox="1"/>
          <p:nvPr>
            <p:ph type="title"/>
          </p:nvPr>
        </p:nvSpPr>
        <p:spPr>
          <a:xfrm>
            <a:off x="311700" y="292625"/>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Data Understanding</a:t>
            </a:r>
            <a:endParaRPr>
              <a:latin typeface="Calibri"/>
              <a:ea typeface="Calibri"/>
              <a:cs typeface="Calibri"/>
              <a:sym typeface="Calibri"/>
            </a:endParaRPr>
          </a:p>
        </p:txBody>
      </p:sp>
      <p:sp>
        <p:nvSpPr>
          <p:cNvPr id="124" name="Google Shape;124;g2d121334854_0_87"/>
          <p:cNvSpPr txBox="1"/>
          <p:nvPr>
            <p:ph idx="1" type="body"/>
          </p:nvPr>
        </p:nvSpPr>
        <p:spPr>
          <a:xfrm>
            <a:off x="311700" y="866800"/>
            <a:ext cx="8520600" cy="33972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SzPts val="1800"/>
              <a:buFont typeface="Calibri"/>
              <a:buChar char="●"/>
            </a:pPr>
            <a:r>
              <a:rPr lang="en">
                <a:latin typeface="Calibri"/>
                <a:ea typeface="Calibri"/>
                <a:cs typeface="Calibri"/>
                <a:sym typeface="Calibri"/>
              </a:rPr>
              <a:t>Prevalence of Symptoms</a:t>
            </a:r>
            <a:endParaRPr>
              <a:latin typeface="Calibri"/>
              <a:ea typeface="Calibri"/>
              <a:cs typeface="Calibri"/>
              <a:sym typeface="Calibri"/>
            </a:endParaRPr>
          </a:p>
          <a:p>
            <a:pPr indent="-330200" lvl="1" marL="914400" rtl="0" algn="l">
              <a:lnSpc>
                <a:spcPct val="150000"/>
              </a:lnSpc>
              <a:spcBef>
                <a:spcPts val="0"/>
              </a:spcBef>
              <a:spcAft>
                <a:spcPts val="0"/>
              </a:spcAft>
              <a:buSzPts val="1600"/>
              <a:buFont typeface="Calibri"/>
              <a:buChar char="○"/>
            </a:pPr>
            <a:r>
              <a:rPr lang="en" sz="1600">
                <a:latin typeface="Calibri"/>
                <a:ea typeface="Calibri"/>
                <a:cs typeface="Calibri"/>
                <a:sym typeface="Calibri"/>
              </a:rPr>
              <a:t>Respondents who reported experiencing symptoms of depression, such as ‘little interest in doing things’ and ‘feeling down or depressed’ had mean scores of 0.34 and 0.32, respectively.</a:t>
            </a:r>
            <a:endParaRPr sz="1600">
              <a:latin typeface="Calibri"/>
              <a:ea typeface="Calibri"/>
              <a:cs typeface="Calibri"/>
              <a:sym typeface="Calibri"/>
            </a:endParaRPr>
          </a:p>
          <a:p>
            <a:pPr indent="-330200" lvl="1" marL="914400" rtl="0" algn="l">
              <a:lnSpc>
                <a:spcPct val="150000"/>
              </a:lnSpc>
              <a:spcBef>
                <a:spcPts val="0"/>
              </a:spcBef>
              <a:spcAft>
                <a:spcPts val="0"/>
              </a:spcAft>
              <a:buSzPts val="1600"/>
              <a:buFont typeface="Calibri"/>
              <a:buChar char="○"/>
            </a:pPr>
            <a:r>
              <a:rPr lang="en" sz="1600">
                <a:latin typeface="Calibri"/>
                <a:ea typeface="Calibri"/>
                <a:cs typeface="Calibri"/>
                <a:sym typeface="Calibri"/>
              </a:rPr>
              <a:t>Sleep-related issues, like trouble sleeping or sleeping too much, had a mean score of 0.57, indicating somewhat prevalent sleep disturbances among the respondents.</a:t>
            </a:r>
            <a:endParaRPr sz="1600">
              <a:latin typeface="Calibri"/>
              <a:ea typeface="Calibri"/>
              <a:cs typeface="Calibri"/>
              <a:sym typeface="Calibri"/>
            </a:endParaRPr>
          </a:p>
          <a:p>
            <a:pPr indent="-342900" lvl="0" marL="457200" rtl="0" algn="l">
              <a:lnSpc>
                <a:spcPct val="150000"/>
              </a:lnSpc>
              <a:spcBef>
                <a:spcPts val="0"/>
              </a:spcBef>
              <a:spcAft>
                <a:spcPts val="0"/>
              </a:spcAft>
              <a:buSzPts val="1800"/>
              <a:buFont typeface="Calibri"/>
              <a:buChar char="●"/>
            </a:pPr>
            <a:r>
              <a:rPr lang="en">
                <a:latin typeface="Calibri"/>
                <a:ea typeface="Calibri"/>
                <a:cs typeface="Calibri"/>
                <a:sym typeface="Calibri"/>
              </a:rPr>
              <a:t>Demographic Characteristics</a:t>
            </a:r>
            <a:endParaRPr>
              <a:latin typeface="Calibri"/>
              <a:ea typeface="Calibri"/>
              <a:cs typeface="Calibri"/>
              <a:sym typeface="Calibri"/>
            </a:endParaRPr>
          </a:p>
          <a:p>
            <a:pPr indent="-330200" lvl="1" marL="914400" rtl="0" algn="l">
              <a:lnSpc>
                <a:spcPct val="150000"/>
              </a:lnSpc>
              <a:spcBef>
                <a:spcPts val="0"/>
              </a:spcBef>
              <a:spcAft>
                <a:spcPts val="0"/>
              </a:spcAft>
              <a:buSzPts val="1600"/>
              <a:buFont typeface="Calibri"/>
              <a:buChar char="○"/>
            </a:pPr>
            <a:r>
              <a:rPr lang="en" sz="1600">
                <a:latin typeface="Calibri"/>
                <a:ea typeface="Calibri"/>
                <a:cs typeface="Calibri"/>
                <a:sym typeface="Calibri"/>
              </a:rPr>
              <a:t>Gender: Balanced Representation</a:t>
            </a:r>
            <a:endParaRPr sz="1600">
              <a:latin typeface="Calibri"/>
              <a:ea typeface="Calibri"/>
              <a:cs typeface="Calibri"/>
              <a:sym typeface="Calibri"/>
            </a:endParaRPr>
          </a:p>
          <a:p>
            <a:pPr indent="-330200" lvl="1" marL="914400" rtl="0" algn="l">
              <a:lnSpc>
                <a:spcPct val="150000"/>
              </a:lnSpc>
              <a:spcBef>
                <a:spcPts val="0"/>
              </a:spcBef>
              <a:spcAft>
                <a:spcPts val="0"/>
              </a:spcAft>
              <a:buSzPts val="1600"/>
              <a:buFont typeface="Calibri"/>
              <a:buChar char="○"/>
            </a:pPr>
            <a:r>
              <a:rPr lang="en" sz="1600">
                <a:latin typeface="Calibri"/>
                <a:ea typeface="Calibri"/>
                <a:cs typeface="Calibri"/>
                <a:sym typeface="Calibri"/>
              </a:rPr>
              <a:t>Race: Non Hispanic/White dominated</a:t>
            </a:r>
            <a:endParaRPr sz="1600">
              <a:latin typeface="Calibri"/>
              <a:ea typeface="Calibri"/>
              <a:cs typeface="Calibri"/>
              <a:sym typeface="Calibri"/>
            </a:endParaRPr>
          </a:p>
          <a:p>
            <a:pPr indent="-330200" lvl="1" marL="914400" rtl="0" algn="l">
              <a:lnSpc>
                <a:spcPct val="150000"/>
              </a:lnSpc>
              <a:spcBef>
                <a:spcPts val="0"/>
              </a:spcBef>
              <a:spcAft>
                <a:spcPts val="0"/>
              </a:spcAft>
              <a:buSzPts val="1600"/>
              <a:buFont typeface="Calibri"/>
              <a:buChar char="○"/>
            </a:pPr>
            <a:r>
              <a:rPr lang="en" sz="1600">
                <a:latin typeface="Calibri"/>
                <a:ea typeface="Calibri"/>
                <a:cs typeface="Calibri"/>
                <a:sym typeface="Calibri"/>
              </a:rPr>
              <a:t>Marital Status: Married/Living with Partner - predominant</a:t>
            </a:r>
            <a:endParaRPr sz="1600">
              <a:latin typeface="Calibri"/>
              <a:ea typeface="Calibri"/>
              <a:cs typeface="Calibri"/>
              <a:sym typeface="Calibri"/>
            </a:endParaRPr>
          </a:p>
          <a:p>
            <a:pPr indent="-330200" lvl="1" marL="914400" rtl="0" algn="l">
              <a:lnSpc>
                <a:spcPct val="150000"/>
              </a:lnSpc>
              <a:spcBef>
                <a:spcPts val="0"/>
              </a:spcBef>
              <a:spcAft>
                <a:spcPts val="0"/>
              </a:spcAft>
              <a:buSzPts val="1600"/>
              <a:buFont typeface="Calibri"/>
              <a:buChar char="○"/>
            </a:pPr>
            <a:r>
              <a:rPr lang="en" sz="1600">
                <a:latin typeface="Calibri"/>
                <a:ea typeface="Calibri"/>
                <a:cs typeface="Calibri"/>
                <a:sym typeface="Calibri"/>
              </a:rPr>
              <a:t>Education Category: High School Graduate</a:t>
            </a:r>
            <a:endParaRPr sz="1600">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pic>
        <p:nvPicPr>
          <p:cNvPr id="129" name="Google Shape;129;g2c6755bc979_0_0"/>
          <p:cNvPicPr preferRelativeResize="0"/>
          <p:nvPr/>
        </p:nvPicPr>
        <p:blipFill rotWithShape="1">
          <a:blip r:embed="rId3">
            <a:alphaModFix/>
          </a:blip>
          <a:srcRect b="0" l="-2010" r="2009" t="0"/>
          <a:stretch/>
        </p:blipFill>
        <p:spPr>
          <a:xfrm>
            <a:off x="2375849" y="670300"/>
            <a:ext cx="4022749" cy="4275601"/>
          </a:xfrm>
          <a:prstGeom prst="rect">
            <a:avLst/>
          </a:prstGeom>
          <a:noFill/>
          <a:ln>
            <a:noFill/>
          </a:ln>
        </p:spPr>
      </p:pic>
      <p:sp>
        <p:nvSpPr>
          <p:cNvPr id="130" name="Google Shape;130;g2c6755bc979_0_0"/>
          <p:cNvSpPr txBox="1"/>
          <p:nvPr/>
        </p:nvSpPr>
        <p:spPr>
          <a:xfrm>
            <a:off x="278950" y="148000"/>
            <a:ext cx="6250500" cy="48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500">
                <a:solidFill>
                  <a:schemeClr val="dk1"/>
                </a:solidFill>
                <a:latin typeface="Calibri"/>
                <a:ea typeface="Calibri"/>
                <a:cs typeface="Calibri"/>
                <a:sym typeface="Calibri"/>
              </a:rPr>
              <a:t>Correlation </a:t>
            </a:r>
            <a:r>
              <a:rPr lang="en" sz="2500">
                <a:solidFill>
                  <a:schemeClr val="dk1"/>
                </a:solidFill>
                <a:latin typeface="Calibri"/>
                <a:ea typeface="Calibri"/>
                <a:cs typeface="Calibri"/>
                <a:sym typeface="Calibri"/>
              </a:rPr>
              <a:t>Heat Map</a:t>
            </a:r>
            <a:endParaRPr sz="2500">
              <a:solidFill>
                <a:schemeClr val="dk1"/>
              </a:solidFill>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g2c6755bd088_0_21"/>
          <p:cNvSpPr txBox="1"/>
          <p:nvPr>
            <p:ph type="title"/>
          </p:nvPr>
        </p:nvSpPr>
        <p:spPr>
          <a:xfrm>
            <a:off x="760500" y="385375"/>
            <a:ext cx="28107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Calibri"/>
                <a:ea typeface="Calibri"/>
                <a:cs typeface="Calibri"/>
                <a:sym typeface="Calibri"/>
              </a:rPr>
              <a:t>Gender Distribution</a:t>
            </a:r>
            <a:endParaRPr sz="2400">
              <a:latin typeface="Calibri"/>
              <a:ea typeface="Calibri"/>
              <a:cs typeface="Calibri"/>
              <a:sym typeface="Calibri"/>
            </a:endParaRPr>
          </a:p>
        </p:txBody>
      </p:sp>
      <p:pic>
        <p:nvPicPr>
          <p:cNvPr id="136" name="Google Shape;136;g2c6755bd088_0_21"/>
          <p:cNvPicPr preferRelativeResize="0"/>
          <p:nvPr/>
        </p:nvPicPr>
        <p:blipFill>
          <a:blip r:embed="rId3">
            <a:alphaModFix/>
          </a:blip>
          <a:stretch>
            <a:fillRect/>
          </a:stretch>
        </p:blipFill>
        <p:spPr>
          <a:xfrm>
            <a:off x="783175" y="1347675"/>
            <a:ext cx="2945150" cy="2501425"/>
          </a:xfrm>
          <a:prstGeom prst="rect">
            <a:avLst/>
          </a:prstGeom>
          <a:noFill/>
          <a:ln>
            <a:noFill/>
          </a:ln>
        </p:spPr>
      </p:pic>
      <p:pic>
        <p:nvPicPr>
          <p:cNvPr id="137" name="Google Shape;137;g2c6755bd088_0_21"/>
          <p:cNvPicPr preferRelativeResize="0"/>
          <p:nvPr/>
        </p:nvPicPr>
        <p:blipFill>
          <a:blip r:embed="rId4">
            <a:alphaModFix/>
          </a:blip>
          <a:stretch>
            <a:fillRect/>
          </a:stretch>
        </p:blipFill>
        <p:spPr>
          <a:xfrm>
            <a:off x="4530296" y="1281675"/>
            <a:ext cx="3202375" cy="2580150"/>
          </a:xfrm>
          <a:prstGeom prst="rect">
            <a:avLst/>
          </a:prstGeom>
          <a:noFill/>
          <a:ln>
            <a:noFill/>
          </a:ln>
        </p:spPr>
      </p:pic>
      <p:sp>
        <p:nvSpPr>
          <p:cNvPr id="138" name="Google Shape;138;g2c6755bd088_0_21"/>
          <p:cNvSpPr txBox="1"/>
          <p:nvPr/>
        </p:nvSpPr>
        <p:spPr>
          <a:xfrm>
            <a:off x="4530300" y="429175"/>
            <a:ext cx="32811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500">
                <a:solidFill>
                  <a:schemeClr val="dk1"/>
                </a:solidFill>
                <a:latin typeface="Calibri"/>
                <a:ea typeface="Calibri"/>
                <a:cs typeface="Calibri"/>
                <a:sym typeface="Calibri"/>
              </a:rPr>
              <a:t>Depression Distribution</a:t>
            </a:r>
            <a:endParaRPr>
              <a:latin typeface="Calibri"/>
              <a:ea typeface="Calibri"/>
              <a:cs typeface="Calibri"/>
              <a:sym typeface="Calibri"/>
            </a:endParaRPr>
          </a:p>
        </p:txBody>
      </p:sp>
      <p:sp>
        <p:nvSpPr>
          <p:cNvPr id="139" name="Google Shape;139;g2c6755bd088_0_21"/>
          <p:cNvSpPr txBox="1"/>
          <p:nvPr/>
        </p:nvSpPr>
        <p:spPr>
          <a:xfrm>
            <a:off x="1404100" y="3925300"/>
            <a:ext cx="1778400" cy="4617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800">
                <a:solidFill>
                  <a:schemeClr val="dk1"/>
                </a:solidFill>
                <a:latin typeface="Calibri"/>
                <a:ea typeface="Calibri"/>
                <a:cs typeface="Calibri"/>
                <a:sym typeface="Calibri"/>
              </a:rPr>
              <a:t>Balanced Data</a:t>
            </a:r>
            <a:endParaRPr/>
          </a:p>
        </p:txBody>
      </p:sp>
      <p:sp>
        <p:nvSpPr>
          <p:cNvPr id="140" name="Google Shape;140;g2c6755bd088_0_21"/>
          <p:cNvSpPr txBox="1"/>
          <p:nvPr/>
        </p:nvSpPr>
        <p:spPr>
          <a:xfrm>
            <a:off x="5333075" y="3894100"/>
            <a:ext cx="1992300" cy="4617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800">
                <a:solidFill>
                  <a:schemeClr val="dk1"/>
                </a:solidFill>
                <a:latin typeface="Calibri"/>
                <a:ea typeface="Calibri"/>
                <a:cs typeface="Calibri"/>
                <a:sym typeface="Calibri"/>
              </a:rPr>
              <a:t>Unb</a:t>
            </a:r>
            <a:r>
              <a:rPr lang="en" sz="1800">
                <a:solidFill>
                  <a:schemeClr val="dk1"/>
                </a:solidFill>
                <a:latin typeface="Calibri"/>
                <a:ea typeface="Calibri"/>
                <a:cs typeface="Calibri"/>
                <a:sym typeface="Calibri"/>
              </a:rPr>
              <a:t>alanced Data</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5"/>
          <p:cNvSpPr txBox="1"/>
          <p:nvPr/>
        </p:nvSpPr>
        <p:spPr>
          <a:xfrm flipH="1">
            <a:off x="461175" y="455725"/>
            <a:ext cx="6805800" cy="60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500">
                <a:solidFill>
                  <a:schemeClr val="dk1"/>
                </a:solidFill>
                <a:latin typeface="Calibri"/>
                <a:ea typeface="Calibri"/>
                <a:cs typeface="Calibri"/>
                <a:sym typeface="Calibri"/>
              </a:rPr>
              <a:t>Effects of Sleep Apnea in Depression</a:t>
            </a:r>
            <a:endParaRPr sz="2500">
              <a:solidFill>
                <a:schemeClr val="dk1"/>
              </a:solidFill>
              <a:latin typeface="Calibri"/>
              <a:ea typeface="Calibri"/>
              <a:cs typeface="Calibri"/>
              <a:sym typeface="Calibri"/>
            </a:endParaRPr>
          </a:p>
        </p:txBody>
      </p:sp>
      <p:pic>
        <p:nvPicPr>
          <p:cNvPr id="146" name="Google Shape;146;p5"/>
          <p:cNvPicPr preferRelativeResize="0"/>
          <p:nvPr/>
        </p:nvPicPr>
        <p:blipFill>
          <a:blip r:embed="rId3">
            <a:alphaModFix/>
          </a:blip>
          <a:stretch>
            <a:fillRect/>
          </a:stretch>
        </p:blipFill>
        <p:spPr>
          <a:xfrm>
            <a:off x="520513" y="1219025"/>
            <a:ext cx="8102975" cy="3090825"/>
          </a:xfrm>
          <a:prstGeom prst="rect">
            <a:avLst/>
          </a:prstGeom>
          <a:noFill/>
          <a:ln>
            <a:noFill/>
          </a:ln>
        </p:spPr>
      </p:pic>
      <p:sp>
        <p:nvSpPr>
          <p:cNvPr id="147" name="Google Shape;147;p5"/>
          <p:cNvSpPr txBox="1"/>
          <p:nvPr/>
        </p:nvSpPr>
        <p:spPr>
          <a:xfrm>
            <a:off x="2582413" y="4309850"/>
            <a:ext cx="3979200" cy="4617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800">
                <a:solidFill>
                  <a:schemeClr val="dk1"/>
                </a:solidFill>
                <a:latin typeface="Calibri"/>
                <a:ea typeface="Calibri"/>
                <a:cs typeface="Calibri"/>
                <a:sym typeface="Calibri"/>
              </a:rPr>
              <a:t>Sleep Apnea is not related to Depression</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g2d121334854_0_3"/>
          <p:cNvSpPr txBox="1"/>
          <p:nvPr/>
        </p:nvSpPr>
        <p:spPr>
          <a:xfrm flipH="1">
            <a:off x="461175" y="455725"/>
            <a:ext cx="6805800" cy="52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500">
                <a:solidFill>
                  <a:schemeClr val="dk1"/>
                </a:solidFill>
                <a:latin typeface="Calibri"/>
                <a:ea typeface="Calibri"/>
                <a:cs typeface="Calibri"/>
                <a:sym typeface="Calibri"/>
              </a:rPr>
              <a:t>Effects of Hypertension in Depression</a:t>
            </a:r>
            <a:endParaRPr sz="2500">
              <a:solidFill>
                <a:schemeClr val="dk1"/>
              </a:solidFill>
              <a:latin typeface="Calibri"/>
              <a:ea typeface="Calibri"/>
              <a:cs typeface="Calibri"/>
              <a:sym typeface="Calibri"/>
            </a:endParaRPr>
          </a:p>
        </p:txBody>
      </p:sp>
      <p:pic>
        <p:nvPicPr>
          <p:cNvPr id="153" name="Google Shape;153;g2d121334854_0_3"/>
          <p:cNvPicPr preferRelativeResize="0"/>
          <p:nvPr/>
        </p:nvPicPr>
        <p:blipFill>
          <a:blip r:embed="rId3">
            <a:alphaModFix/>
          </a:blip>
          <a:stretch>
            <a:fillRect/>
          </a:stretch>
        </p:blipFill>
        <p:spPr>
          <a:xfrm>
            <a:off x="427675" y="1252550"/>
            <a:ext cx="8192025" cy="3016475"/>
          </a:xfrm>
          <a:prstGeom prst="rect">
            <a:avLst/>
          </a:prstGeom>
          <a:noFill/>
          <a:ln>
            <a:noFill/>
          </a:ln>
        </p:spPr>
      </p:pic>
      <p:sp>
        <p:nvSpPr>
          <p:cNvPr id="154" name="Google Shape;154;g2d121334854_0_3"/>
          <p:cNvSpPr txBox="1"/>
          <p:nvPr/>
        </p:nvSpPr>
        <p:spPr>
          <a:xfrm>
            <a:off x="720050" y="4301975"/>
            <a:ext cx="7518600" cy="4617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800">
                <a:solidFill>
                  <a:schemeClr val="dk1"/>
                </a:solidFill>
                <a:latin typeface="Calibri"/>
                <a:ea typeface="Calibri"/>
                <a:cs typeface="Calibri"/>
                <a:sym typeface="Calibri"/>
              </a:rPr>
              <a:t>Hypertension may be common problem so, might</a:t>
            </a:r>
            <a:r>
              <a:rPr lang="en" sz="1800">
                <a:solidFill>
                  <a:schemeClr val="dk1"/>
                </a:solidFill>
                <a:latin typeface="Calibri"/>
                <a:ea typeface="Calibri"/>
                <a:cs typeface="Calibri"/>
                <a:sym typeface="Calibri"/>
              </a:rPr>
              <a:t> not be related to Depression</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g2d121334854_0_9"/>
          <p:cNvSpPr txBox="1"/>
          <p:nvPr/>
        </p:nvSpPr>
        <p:spPr>
          <a:xfrm flipH="1">
            <a:off x="390375" y="222775"/>
            <a:ext cx="6805800" cy="48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500">
                <a:solidFill>
                  <a:schemeClr val="dk1"/>
                </a:solidFill>
                <a:latin typeface="Calibri"/>
                <a:ea typeface="Calibri"/>
                <a:cs typeface="Calibri"/>
                <a:sym typeface="Calibri"/>
              </a:rPr>
              <a:t>Age Vs </a:t>
            </a:r>
            <a:r>
              <a:rPr lang="en" sz="2500">
                <a:solidFill>
                  <a:schemeClr val="dk1"/>
                </a:solidFill>
                <a:latin typeface="Calibri"/>
                <a:ea typeface="Calibri"/>
                <a:cs typeface="Calibri"/>
                <a:sym typeface="Calibri"/>
              </a:rPr>
              <a:t>Depression</a:t>
            </a:r>
            <a:endParaRPr sz="2500">
              <a:solidFill>
                <a:schemeClr val="dk1"/>
              </a:solidFill>
              <a:latin typeface="Calibri"/>
              <a:ea typeface="Calibri"/>
              <a:cs typeface="Calibri"/>
              <a:sym typeface="Calibri"/>
            </a:endParaRPr>
          </a:p>
        </p:txBody>
      </p:sp>
      <p:pic>
        <p:nvPicPr>
          <p:cNvPr id="160" name="Google Shape;160;g2d121334854_0_9"/>
          <p:cNvPicPr preferRelativeResize="0"/>
          <p:nvPr/>
        </p:nvPicPr>
        <p:blipFill rotWithShape="1">
          <a:blip r:embed="rId3">
            <a:alphaModFix/>
          </a:blip>
          <a:srcRect b="-849" l="540" r="-540" t="850"/>
          <a:stretch/>
        </p:blipFill>
        <p:spPr>
          <a:xfrm>
            <a:off x="104875" y="1121300"/>
            <a:ext cx="8981201" cy="2701150"/>
          </a:xfrm>
          <a:prstGeom prst="rect">
            <a:avLst/>
          </a:prstGeom>
          <a:noFill/>
          <a:ln>
            <a:noFill/>
          </a:ln>
        </p:spPr>
      </p:pic>
      <p:sp>
        <p:nvSpPr>
          <p:cNvPr id="161" name="Google Shape;161;g2d121334854_0_9"/>
          <p:cNvSpPr txBox="1"/>
          <p:nvPr/>
        </p:nvSpPr>
        <p:spPr>
          <a:xfrm>
            <a:off x="1843575" y="3928850"/>
            <a:ext cx="5503800" cy="4311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lang="en" sz="1600">
                <a:solidFill>
                  <a:schemeClr val="dk1"/>
                </a:solidFill>
                <a:latin typeface="Calibri"/>
                <a:ea typeface="Calibri"/>
                <a:cs typeface="Calibri"/>
                <a:sym typeface="Calibri"/>
              </a:rPr>
              <a:t>People in the age of 50-60 undergo mild and severe depression</a:t>
            </a:r>
            <a:endParaRPr sz="1600">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g2d121334854_0_33"/>
          <p:cNvSpPr txBox="1"/>
          <p:nvPr/>
        </p:nvSpPr>
        <p:spPr>
          <a:xfrm flipH="1">
            <a:off x="453300" y="274850"/>
            <a:ext cx="6805800" cy="57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500">
                <a:solidFill>
                  <a:schemeClr val="dk1"/>
                </a:solidFill>
                <a:latin typeface="Calibri"/>
                <a:ea typeface="Calibri"/>
                <a:cs typeface="Calibri"/>
                <a:sym typeface="Calibri"/>
              </a:rPr>
              <a:t>Age Vs Depression</a:t>
            </a:r>
            <a:endParaRPr sz="2500">
              <a:solidFill>
                <a:schemeClr val="dk1"/>
              </a:solidFill>
              <a:latin typeface="Calibri"/>
              <a:ea typeface="Calibri"/>
              <a:cs typeface="Calibri"/>
              <a:sym typeface="Calibri"/>
            </a:endParaRPr>
          </a:p>
        </p:txBody>
      </p:sp>
      <p:pic>
        <p:nvPicPr>
          <p:cNvPr id="167" name="Google Shape;167;g2d121334854_0_33"/>
          <p:cNvPicPr preferRelativeResize="0"/>
          <p:nvPr/>
        </p:nvPicPr>
        <p:blipFill rotWithShape="1">
          <a:blip r:embed="rId3">
            <a:alphaModFix/>
          </a:blip>
          <a:srcRect b="-1279" l="1250" r="-1249" t="1280"/>
          <a:stretch/>
        </p:blipFill>
        <p:spPr>
          <a:xfrm>
            <a:off x="1974262" y="852950"/>
            <a:ext cx="5195476" cy="39381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g2d121334854_0_14"/>
          <p:cNvSpPr txBox="1"/>
          <p:nvPr/>
        </p:nvSpPr>
        <p:spPr>
          <a:xfrm flipH="1">
            <a:off x="332475" y="334525"/>
            <a:ext cx="6805800" cy="58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500">
                <a:solidFill>
                  <a:schemeClr val="dk1"/>
                </a:solidFill>
                <a:latin typeface="Calibri"/>
                <a:ea typeface="Calibri"/>
                <a:cs typeface="Calibri"/>
                <a:sym typeface="Calibri"/>
              </a:rPr>
              <a:t>Role of Gender </a:t>
            </a:r>
            <a:r>
              <a:rPr lang="en" sz="2500">
                <a:solidFill>
                  <a:schemeClr val="dk1"/>
                </a:solidFill>
                <a:latin typeface="Calibri"/>
                <a:ea typeface="Calibri"/>
                <a:cs typeface="Calibri"/>
                <a:sym typeface="Calibri"/>
              </a:rPr>
              <a:t>in Depression</a:t>
            </a:r>
            <a:endParaRPr sz="2500">
              <a:solidFill>
                <a:schemeClr val="dk1"/>
              </a:solidFill>
              <a:latin typeface="Calibri"/>
              <a:ea typeface="Calibri"/>
              <a:cs typeface="Calibri"/>
              <a:sym typeface="Calibri"/>
            </a:endParaRPr>
          </a:p>
        </p:txBody>
      </p:sp>
      <p:pic>
        <p:nvPicPr>
          <p:cNvPr id="173" name="Google Shape;173;g2d121334854_0_14"/>
          <p:cNvPicPr preferRelativeResize="0"/>
          <p:nvPr/>
        </p:nvPicPr>
        <p:blipFill>
          <a:blip r:embed="rId3">
            <a:alphaModFix/>
          </a:blip>
          <a:stretch>
            <a:fillRect/>
          </a:stretch>
        </p:blipFill>
        <p:spPr>
          <a:xfrm>
            <a:off x="152400" y="1199313"/>
            <a:ext cx="8839201" cy="2975243"/>
          </a:xfrm>
          <a:prstGeom prst="rect">
            <a:avLst/>
          </a:prstGeom>
          <a:noFill/>
          <a:ln>
            <a:noFill/>
          </a:ln>
        </p:spPr>
      </p:pic>
      <p:sp>
        <p:nvSpPr>
          <p:cNvPr id="174" name="Google Shape;174;g2d121334854_0_14"/>
          <p:cNvSpPr txBox="1"/>
          <p:nvPr/>
        </p:nvSpPr>
        <p:spPr>
          <a:xfrm>
            <a:off x="2746550" y="4302550"/>
            <a:ext cx="3832500" cy="4617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800">
                <a:solidFill>
                  <a:schemeClr val="dk1"/>
                </a:solidFill>
                <a:latin typeface="Calibri"/>
                <a:ea typeface="Calibri"/>
                <a:cs typeface="Calibri"/>
                <a:sym typeface="Calibri"/>
              </a:rPr>
              <a:t>Females are affected more than Males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g2c6755bc3c7_0_14"/>
          <p:cNvSpPr txBox="1"/>
          <p:nvPr/>
        </p:nvSpPr>
        <p:spPr>
          <a:xfrm>
            <a:off x="521850" y="367575"/>
            <a:ext cx="81003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000">
                <a:latin typeface="Calibri"/>
                <a:ea typeface="Calibri"/>
                <a:cs typeface="Calibri"/>
                <a:sym typeface="Calibri"/>
              </a:rPr>
              <a:t>Motivation</a:t>
            </a:r>
            <a:endParaRPr sz="3000">
              <a:latin typeface="Calibri"/>
              <a:ea typeface="Calibri"/>
              <a:cs typeface="Calibri"/>
              <a:sym typeface="Calibri"/>
            </a:endParaRPr>
          </a:p>
        </p:txBody>
      </p:sp>
      <p:sp>
        <p:nvSpPr>
          <p:cNvPr id="66" name="Google Shape;66;g2c6755bc3c7_0_14"/>
          <p:cNvSpPr txBox="1"/>
          <p:nvPr/>
        </p:nvSpPr>
        <p:spPr>
          <a:xfrm>
            <a:off x="521850" y="1203350"/>
            <a:ext cx="8100300" cy="3230700"/>
          </a:xfrm>
          <a:prstGeom prst="rect">
            <a:avLst/>
          </a:prstGeom>
          <a:noFill/>
          <a:ln>
            <a:noFill/>
          </a:ln>
        </p:spPr>
        <p:txBody>
          <a:bodyPr anchorCtr="0" anchor="t" bIns="91425" lIns="91425" spcFirstLastPara="1" rIns="91425" wrap="square" tIns="91425">
            <a:spAutoFit/>
          </a:bodyPr>
          <a:lstStyle/>
          <a:p>
            <a:pPr indent="-342900" lvl="0" marL="457200" rtl="0" algn="l">
              <a:lnSpc>
                <a:spcPct val="115000"/>
              </a:lnSpc>
              <a:spcBef>
                <a:spcPts val="1000"/>
              </a:spcBef>
              <a:spcAft>
                <a:spcPts val="0"/>
              </a:spcAft>
              <a:buClr>
                <a:schemeClr val="dk1"/>
              </a:buClr>
              <a:buSzPts val="1800"/>
              <a:buFont typeface="Old Standard TT"/>
              <a:buChar char="●"/>
            </a:pPr>
            <a:r>
              <a:rPr lang="en" sz="1800">
                <a:solidFill>
                  <a:schemeClr val="dk1"/>
                </a:solidFill>
                <a:latin typeface="Calibri"/>
                <a:ea typeface="Calibri"/>
                <a:cs typeface="Calibri"/>
                <a:sym typeface="Calibri"/>
              </a:rPr>
              <a:t>“About 21 million adults in the U.S. (8.4%) have experienced a major depressive episode” - </a:t>
            </a:r>
            <a:r>
              <a:rPr b="1" lang="en" sz="1800">
                <a:solidFill>
                  <a:schemeClr val="dk1"/>
                </a:solidFill>
                <a:latin typeface="Calibri"/>
                <a:ea typeface="Calibri"/>
                <a:cs typeface="Calibri"/>
                <a:sym typeface="Calibri"/>
              </a:rPr>
              <a:t>WHO</a:t>
            </a:r>
            <a:endParaRPr b="1" sz="1800">
              <a:solidFill>
                <a:schemeClr val="dk1"/>
              </a:solidFill>
              <a:latin typeface="Calibri"/>
              <a:ea typeface="Calibri"/>
              <a:cs typeface="Calibri"/>
              <a:sym typeface="Calibri"/>
            </a:endParaRPr>
          </a:p>
          <a:p>
            <a:pPr indent="-342900" lvl="0" marL="457200" rtl="0" algn="l">
              <a:lnSpc>
                <a:spcPct val="115000"/>
              </a:lnSpc>
              <a:spcBef>
                <a:spcPts val="1600"/>
              </a:spcBef>
              <a:spcAft>
                <a:spcPts val="0"/>
              </a:spcAft>
              <a:buClr>
                <a:schemeClr val="dk1"/>
              </a:buClr>
              <a:buSzPts val="1800"/>
              <a:buFont typeface="Old Standard TT"/>
              <a:buChar char="●"/>
            </a:pPr>
            <a:r>
              <a:rPr lang="en" sz="1800">
                <a:solidFill>
                  <a:schemeClr val="dk1"/>
                </a:solidFill>
                <a:latin typeface="Calibri"/>
                <a:ea typeface="Calibri"/>
                <a:cs typeface="Calibri"/>
                <a:sym typeface="Calibri"/>
              </a:rPr>
              <a:t>National Health and Nutrition Examination Survey (NHANES)</a:t>
            </a:r>
            <a:r>
              <a:rPr b="1" lang="en" sz="1800">
                <a:solidFill>
                  <a:schemeClr val="dk1"/>
                </a:solidFill>
                <a:latin typeface="Calibri"/>
                <a:ea typeface="Calibri"/>
                <a:cs typeface="Calibri"/>
                <a:sym typeface="Calibri"/>
              </a:rPr>
              <a:t> </a:t>
            </a:r>
            <a:r>
              <a:rPr lang="en" sz="1800">
                <a:solidFill>
                  <a:schemeClr val="dk1"/>
                </a:solidFill>
                <a:latin typeface="Calibri"/>
                <a:ea typeface="Calibri"/>
                <a:cs typeface="Calibri"/>
                <a:sym typeface="Calibri"/>
              </a:rPr>
              <a:t>Data was pooled from the </a:t>
            </a:r>
            <a:r>
              <a:rPr b="1" lang="en" sz="1800">
                <a:solidFill>
                  <a:schemeClr val="dk1"/>
                </a:solidFill>
                <a:latin typeface="Calibri"/>
                <a:ea typeface="Calibri"/>
                <a:cs typeface="Calibri"/>
                <a:sym typeface="Calibri"/>
              </a:rPr>
              <a:t>2005-2008</a:t>
            </a:r>
            <a:r>
              <a:rPr lang="en" sz="1800">
                <a:solidFill>
                  <a:schemeClr val="dk1"/>
                </a:solidFill>
                <a:latin typeface="Calibri"/>
                <a:ea typeface="Calibri"/>
                <a:cs typeface="Calibri"/>
                <a:sym typeface="Calibri"/>
              </a:rPr>
              <a:t> and </a:t>
            </a:r>
            <a:r>
              <a:rPr b="1" lang="en" sz="1800">
                <a:solidFill>
                  <a:schemeClr val="dk1"/>
                </a:solidFill>
                <a:latin typeface="Calibri"/>
                <a:ea typeface="Calibri"/>
                <a:cs typeface="Calibri"/>
                <a:sym typeface="Calibri"/>
              </a:rPr>
              <a:t>2015-2020</a:t>
            </a:r>
            <a:r>
              <a:rPr lang="en" sz="1800">
                <a:solidFill>
                  <a:schemeClr val="dk1"/>
                </a:solidFill>
                <a:latin typeface="Calibri"/>
                <a:ea typeface="Calibri"/>
                <a:cs typeface="Calibri"/>
                <a:sym typeface="Calibri"/>
              </a:rPr>
              <a:t> study cycles (5 phases)</a:t>
            </a:r>
            <a:endParaRPr sz="1800">
              <a:solidFill>
                <a:schemeClr val="dk1"/>
              </a:solidFill>
              <a:latin typeface="Calibri"/>
              <a:ea typeface="Calibri"/>
              <a:cs typeface="Calibri"/>
              <a:sym typeface="Calibri"/>
            </a:endParaRPr>
          </a:p>
          <a:p>
            <a:pPr indent="-342900" lvl="0" marL="457200" rtl="0" algn="l">
              <a:lnSpc>
                <a:spcPct val="115000"/>
              </a:lnSpc>
              <a:spcBef>
                <a:spcPts val="160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Original data encompasses information about depression risk</a:t>
            </a:r>
            <a:r>
              <a:rPr lang="en" sz="1800">
                <a:solidFill>
                  <a:schemeClr val="dk1"/>
                </a:solidFill>
                <a:latin typeface="Calibri"/>
                <a:ea typeface="Calibri"/>
                <a:cs typeface="Calibri"/>
                <a:sym typeface="Calibri"/>
              </a:rPr>
              <a:t> along with many health indicators in the form of questionnaire responses</a:t>
            </a:r>
            <a:endParaRPr sz="1800">
              <a:solidFill>
                <a:schemeClr val="dk1"/>
              </a:solidFill>
              <a:latin typeface="Calibri"/>
              <a:ea typeface="Calibri"/>
              <a:cs typeface="Calibri"/>
              <a:sym typeface="Calibri"/>
            </a:endParaRPr>
          </a:p>
          <a:p>
            <a:pPr indent="-342900" lvl="0" marL="457200" rtl="0" algn="l">
              <a:lnSpc>
                <a:spcPct val="115000"/>
              </a:lnSpc>
              <a:spcBef>
                <a:spcPts val="100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Total of 28 .csv files containing information on participant demographics, depression, sleep disorder, and hypertension is considered for the study.</a:t>
            </a:r>
            <a:endParaRPr sz="1800">
              <a:solidFill>
                <a:schemeClr val="dk1"/>
              </a:solidFill>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g2d121334854_0_19"/>
          <p:cNvSpPr txBox="1"/>
          <p:nvPr/>
        </p:nvSpPr>
        <p:spPr>
          <a:xfrm flipH="1">
            <a:off x="384975" y="455725"/>
            <a:ext cx="6805800" cy="44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500">
                <a:solidFill>
                  <a:schemeClr val="dk1"/>
                </a:solidFill>
                <a:latin typeface="Calibri"/>
                <a:ea typeface="Calibri"/>
                <a:cs typeface="Calibri"/>
                <a:sym typeface="Calibri"/>
              </a:rPr>
              <a:t>Role of Education </a:t>
            </a:r>
            <a:r>
              <a:rPr lang="en" sz="2500">
                <a:solidFill>
                  <a:schemeClr val="dk1"/>
                </a:solidFill>
                <a:latin typeface="Calibri"/>
                <a:ea typeface="Calibri"/>
                <a:cs typeface="Calibri"/>
                <a:sym typeface="Calibri"/>
              </a:rPr>
              <a:t>in Depression</a:t>
            </a:r>
            <a:endParaRPr sz="2500">
              <a:solidFill>
                <a:schemeClr val="dk1"/>
              </a:solidFill>
              <a:latin typeface="Calibri"/>
              <a:ea typeface="Calibri"/>
              <a:cs typeface="Calibri"/>
              <a:sym typeface="Calibri"/>
            </a:endParaRPr>
          </a:p>
        </p:txBody>
      </p:sp>
      <p:pic>
        <p:nvPicPr>
          <p:cNvPr id="180" name="Google Shape;180;g2d121334854_0_19"/>
          <p:cNvPicPr preferRelativeResize="0"/>
          <p:nvPr/>
        </p:nvPicPr>
        <p:blipFill>
          <a:blip r:embed="rId3">
            <a:alphaModFix/>
          </a:blip>
          <a:stretch>
            <a:fillRect/>
          </a:stretch>
        </p:blipFill>
        <p:spPr>
          <a:xfrm>
            <a:off x="273350" y="1371500"/>
            <a:ext cx="8291273" cy="2820374"/>
          </a:xfrm>
          <a:prstGeom prst="rect">
            <a:avLst/>
          </a:prstGeom>
          <a:noFill/>
          <a:ln>
            <a:noFill/>
          </a:ln>
        </p:spPr>
      </p:pic>
      <p:sp>
        <p:nvSpPr>
          <p:cNvPr id="181" name="Google Shape;181;g2d121334854_0_19"/>
          <p:cNvSpPr txBox="1"/>
          <p:nvPr/>
        </p:nvSpPr>
        <p:spPr>
          <a:xfrm>
            <a:off x="1864450" y="4302550"/>
            <a:ext cx="5260800" cy="4464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lang="en" sz="1700">
                <a:solidFill>
                  <a:schemeClr val="dk1"/>
                </a:solidFill>
                <a:latin typeface="Calibri"/>
                <a:ea typeface="Calibri"/>
                <a:cs typeface="Calibri"/>
                <a:sym typeface="Calibri"/>
              </a:rPr>
              <a:t>People with lower Education undergo more depression</a:t>
            </a:r>
            <a:endParaRPr sz="13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g2d121334854_0_27"/>
          <p:cNvSpPr txBox="1"/>
          <p:nvPr/>
        </p:nvSpPr>
        <p:spPr>
          <a:xfrm flipH="1">
            <a:off x="461175" y="303325"/>
            <a:ext cx="6805800" cy="44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500">
                <a:solidFill>
                  <a:schemeClr val="dk1"/>
                </a:solidFill>
                <a:latin typeface="Calibri"/>
                <a:ea typeface="Calibri"/>
                <a:cs typeface="Calibri"/>
                <a:sym typeface="Calibri"/>
              </a:rPr>
              <a:t>Role of Marital Status in Depression</a:t>
            </a:r>
            <a:endParaRPr sz="2500">
              <a:solidFill>
                <a:schemeClr val="dk1"/>
              </a:solidFill>
              <a:latin typeface="Calibri"/>
              <a:ea typeface="Calibri"/>
              <a:cs typeface="Calibri"/>
              <a:sym typeface="Calibri"/>
            </a:endParaRPr>
          </a:p>
        </p:txBody>
      </p:sp>
      <p:pic>
        <p:nvPicPr>
          <p:cNvPr id="187" name="Google Shape;187;g2d121334854_0_27"/>
          <p:cNvPicPr preferRelativeResize="0"/>
          <p:nvPr/>
        </p:nvPicPr>
        <p:blipFill>
          <a:blip r:embed="rId3">
            <a:alphaModFix/>
          </a:blip>
          <a:stretch>
            <a:fillRect/>
          </a:stretch>
        </p:blipFill>
        <p:spPr>
          <a:xfrm>
            <a:off x="519238" y="1106150"/>
            <a:ext cx="8105525" cy="3024850"/>
          </a:xfrm>
          <a:prstGeom prst="rect">
            <a:avLst/>
          </a:prstGeom>
          <a:noFill/>
          <a:ln>
            <a:noFill/>
          </a:ln>
        </p:spPr>
      </p:pic>
      <p:sp>
        <p:nvSpPr>
          <p:cNvPr id="188" name="Google Shape;188;g2d121334854_0_27"/>
          <p:cNvSpPr txBox="1"/>
          <p:nvPr/>
        </p:nvSpPr>
        <p:spPr>
          <a:xfrm>
            <a:off x="543775" y="4317150"/>
            <a:ext cx="8047500" cy="4311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lang="en" sz="1600">
                <a:solidFill>
                  <a:schemeClr val="dk1"/>
                </a:solidFill>
                <a:latin typeface="Calibri"/>
                <a:ea typeface="Calibri"/>
                <a:cs typeface="Calibri"/>
                <a:sym typeface="Calibri"/>
              </a:rPr>
              <a:t>People who are divorced/widowed/Separated and never married undergo more depression</a:t>
            </a:r>
            <a:endParaRPr sz="12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g2c6755bc3c7_0_26"/>
          <p:cNvSpPr txBox="1"/>
          <p:nvPr/>
        </p:nvSpPr>
        <p:spPr>
          <a:xfrm>
            <a:off x="497925" y="234275"/>
            <a:ext cx="45993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500">
                <a:solidFill>
                  <a:schemeClr val="dk1"/>
                </a:solidFill>
                <a:latin typeface="Calibri"/>
                <a:ea typeface="Calibri"/>
                <a:cs typeface="Calibri"/>
                <a:sym typeface="Calibri"/>
              </a:rPr>
              <a:t>Depression and Income</a:t>
            </a:r>
            <a:endParaRPr sz="2500">
              <a:solidFill>
                <a:schemeClr val="dk1"/>
              </a:solidFill>
              <a:latin typeface="Calibri"/>
              <a:ea typeface="Calibri"/>
              <a:cs typeface="Calibri"/>
              <a:sym typeface="Calibri"/>
            </a:endParaRPr>
          </a:p>
        </p:txBody>
      </p:sp>
      <p:pic>
        <p:nvPicPr>
          <p:cNvPr id="194" name="Google Shape;194;g2c6755bc3c7_0_26"/>
          <p:cNvPicPr preferRelativeResize="0"/>
          <p:nvPr/>
        </p:nvPicPr>
        <p:blipFill>
          <a:blip r:embed="rId3">
            <a:alphaModFix/>
          </a:blip>
          <a:stretch>
            <a:fillRect/>
          </a:stretch>
        </p:blipFill>
        <p:spPr>
          <a:xfrm>
            <a:off x="2016988" y="832450"/>
            <a:ext cx="5110015" cy="3748900"/>
          </a:xfrm>
          <a:prstGeom prst="rect">
            <a:avLst/>
          </a:prstGeom>
          <a:noFill/>
          <a:ln>
            <a:noFill/>
          </a:ln>
        </p:spPr>
      </p:pic>
      <p:sp>
        <p:nvSpPr>
          <p:cNvPr id="195" name="Google Shape;195;g2c6755bc3c7_0_26"/>
          <p:cNvSpPr txBox="1"/>
          <p:nvPr/>
        </p:nvSpPr>
        <p:spPr>
          <a:xfrm>
            <a:off x="2640000" y="4581350"/>
            <a:ext cx="3864000" cy="4311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600">
                <a:solidFill>
                  <a:schemeClr val="dk1"/>
                </a:solidFill>
                <a:latin typeface="Calibri"/>
                <a:ea typeface="Calibri"/>
                <a:cs typeface="Calibri"/>
                <a:sym typeface="Calibri"/>
              </a:rPr>
              <a:t>People with lower PIR </a:t>
            </a:r>
            <a:r>
              <a:rPr lang="en" sz="1600">
                <a:solidFill>
                  <a:schemeClr val="dk1"/>
                </a:solidFill>
                <a:latin typeface="Calibri"/>
                <a:ea typeface="Calibri"/>
                <a:cs typeface="Calibri"/>
                <a:sym typeface="Calibri"/>
              </a:rPr>
              <a:t>are more affected</a:t>
            </a:r>
            <a:endParaRPr sz="16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g2c6755bdbf6_3_0"/>
          <p:cNvSpPr txBox="1"/>
          <p:nvPr>
            <p:ph type="title"/>
          </p:nvPr>
        </p:nvSpPr>
        <p:spPr>
          <a:xfrm>
            <a:off x="311700" y="168250"/>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500">
                <a:latin typeface="Calibri"/>
                <a:ea typeface="Calibri"/>
                <a:cs typeface="Calibri"/>
                <a:sym typeface="Calibri"/>
              </a:rPr>
              <a:t>Depression and Smoker</a:t>
            </a:r>
            <a:endParaRPr sz="2500">
              <a:latin typeface="Calibri"/>
              <a:ea typeface="Calibri"/>
              <a:cs typeface="Calibri"/>
              <a:sym typeface="Calibri"/>
            </a:endParaRPr>
          </a:p>
        </p:txBody>
      </p:sp>
      <p:grpSp>
        <p:nvGrpSpPr>
          <p:cNvPr id="201" name="Google Shape;201;g2c6755bdbf6_3_0"/>
          <p:cNvGrpSpPr/>
          <p:nvPr/>
        </p:nvGrpSpPr>
        <p:grpSpPr>
          <a:xfrm>
            <a:off x="176025" y="1116794"/>
            <a:ext cx="8626813" cy="3027900"/>
            <a:chOff x="176025" y="1116794"/>
            <a:chExt cx="8626813" cy="3027900"/>
          </a:xfrm>
        </p:grpSpPr>
        <p:pic>
          <p:nvPicPr>
            <p:cNvPr id="202" name="Google Shape;202;g2c6755bdbf6_3_0"/>
            <p:cNvPicPr preferRelativeResize="0"/>
            <p:nvPr/>
          </p:nvPicPr>
          <p:blipFill>
            <a:blip r:embed="rId3">
              <a:alphaModFix/>
            </a:blip>
            <a:stretch>
              <a:fillRect/>
            </a:stretch>
          </p:blipFill>
          <p:spPr>
            <a:xfrm>
              <a:off x="4729639" y="1138350"/>
              <a:ext cx="4073200" cy="2982750"/>
            </a:xfrm>
            <a:prstGeom prst="rect">
              <a:avLst/>
            </a:prstGeom>
            <a:noFill/>
            <a:ln>
              <a:noFill/>
            </a:ln>
          </p:spPr>
        </p:pic>
        <p:pic>
          <p:nvPicPr>
            <p:cNvPr id="203" name="Google Shape;203;g2c6755bdbf6_3_0"/>
            <p:cNvPicPr preferRelativeResize="0"/>
            <p:nvPr/>
          </p:nvPicPr>
          <p:blipFill>
            <a:blip r:embed="rId4">
              <a:alphaModFix/>
            </a:blip>
            <a:stretch>
              <a:fillRect/>
            </a:stretch>
          </p:blipFill>
          <p:spPr>
            <a:xfrm>
              <a:off x="176025" y="1116794"/>
              <a:ext cx="4511350" cy="3027900"/>
            </a:xfrm>
            <a:prstGeom prst="rect">
              <a:avLst/>
            </a:prstGeom>
            <a:noFill/>
            <a:ln>
              <a:noFill/>
            </a:ln>
          </p:spPr>
        </p:pic>
      </p:grpSp>
      <p:sp>
        <p:nvSpPr>
          <p:cNvPr id="204" name="Google Shape;204;g2c6755bdbf6_3_0"/>
          <p:cNvSpPr txBox="1"/>
          <p:nvPr/>
        </p:nvSpPr>
        <p:spPr>
          <a:xfrm>
            <a:off x="1074088" y="4409075"/>
            <a:ext cx="6830700" cy="4617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lang="en" sz="1800">
                <a:solidFill>
                  <a:schemeClr val="dk1"/>
                </a:solidFill>
                <a:latin typeface="Calibri"/>
                <a:ea typeface="Calibri"/>
                <a:cs typeface="Calibri"/>
                <a:sym typeface="Calibri"/>
              </a:rPr>
              <a:t>People who are current smoker are more affected by depression</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g2c6755bdbf6_3_7"/>
          <p:cNvSpPr txBox="1"/>
          <p:nvPr>
            <p:ph type="title"/>
          </p:nvPr>
        </p:nvSpPr>
        <p:spPr>
          <a:xfrm>
            <a:off x="311700" y="368825"/>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500">
                <a:latin typeface="Calibri"/>
                <a:ea typeface="Calibri"/>
                <a:cs typeface="Calibri"/>
                <a:sym typeface="Calibri"/>
              </a:rPr>
              <a:t>Depression and Alcoholism</a:t>
            </a:r>
            <a:endParaRPr sz="2500">
              <a:latin typeface="Calibri"/>
              <a:ea typeface="Calibri"/>
              <a:cs typeface="Calibri"/>
              <a:sym typeface="Calibri"/>
            </a:endParaRPr>
          </a:p>
          <a:p>
            <a:pPr indent="0" lvl="0" marL="0" rtl="0" algn="l">
              <a:spcBef>
                <a:spcPts val="0"/>
              </a:spcBef>
              <a:spcAft>
                <a:spcPts val="0"/>
              </a:spcAft>
              <a:buNone/>
            </a:pPr>
            <a:r>
              <a:t/>
            </a:r>
            <a:endParaRPr sz="2500">
              <a:latin typeface="Calibri"/>
              <a:ea typeface="Calibri"/>
              <a:cs typeface="Calibri"/>
              <a:sym typeface="Calibri"/>
            </a:endParaRPr>
          </a:p>
        </p:txBody>
      </p:sp>
      <p:grpSp>
        <p:nvGrpSpPr>
          <p:cNvPr id="210" name="Google Shape;210;g2c6755bdbf6_3_7"/>
          <p:cNvGrpSpPr/>
          <p:nvPr/>
        </p:nvGrpSpPr>
        <p:grpSpPr>
          <a:xfrm>
            <a:off x="238925" y="1163950"/>
            <a:ext cx="8600275" cy="3064274"/>
            <a:chOff x="238925" y="1163950"/>
            <a:chExt cx="8600275" cy="3064274"/>
          </a:xfrm>
        </p:grpSpPr>
        <p:pic>
          <p:nvPicPr>
            <p:cNvPr id="211" name="Google Shape;211;g2c6755bdbf6_3_7"/>
            <p:cNvPicPr preferRelativeResize="0"/>
            <p:nvPr/>
          </p:nvPicPr>
          <p:blipFill>
            <a:blip r:embed="rId3">
              <a:alphaModFix/>
            </a:blip>
            <a:stretch>
              <a:fillRect/>
            </a:stretch>
          </p:blipFill>
          <p:spPr>
            <a:xfrm>
              <a:off x="238925" y="1211150"/>
              <a:ext cx="4719199" cy="3017075"/>
            </a:xfrm>
            <a:prstGeom prst="rect">
              <a:avLst/>
            </a:prstGeom>
            <a:noFill/>
            <a:ln>
              <a:noFill/>
            </a:ln>
          </p:spPr>
        </p:pic>
        <p:pic>
          <p:nvPicPr>
            <p:cNvPr id="212" name="Google Shape;212;g2c6755bdbf6_3_7"/>
            <p:cNvPicPr preferRelativeResize="0"/>
            <p:nvPr/>
          </p:nvPicPr>
          <p:blipFill>
            <a:blip r:embed="rId4">
              <a:alphaModFix/>
            </a:blip>
            <a:stretch>
              <a:fillRect/>
            </a:stretch>
          </p:blipFill>
          <p:spPr>
            <a:xfrm>
              <a:off x="4958125" y="1163950"/>
              <a:ext cx="3881075" cy="3017075"/>
            </a:xfrm>
            <a:prstGeom prst="rect">
              <a:avLst/>
            </a:prstGeom>
            <a:noFill/>
            <a:ln>
              <a:noFill/>
            </a:ln>
          </p:spPr>
        </p:pic>
      </p:grpSp>
      <p:sp>
        <p:nvSpPr>
          <p:cNvPr id="213" name="Google Shape;213;g2c6755bdbf6_3_7"/>
          <p:cNvSpPr txBox="1"/>
          <p:nvPr/>
        </p:nvSpPr>
        <p:spPr>
          <a:xfrm>
            <a:off x="1156650" y="4379100"/>
            <a:ext cx="6830700" cy="4617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lang="en" sz="1800">
                <a:solidFill>
                  <a:schemeClr val="dk1"/>
                </a:solidFill>
                <a:latin typeface="Calibri"/>
                <a:ea typeface="Calibri"/>
                <a:cs typeface="Calibri"/>
                <a:sym typeface="Calibri"/>
              </a:rPr>
              <a:t>People who are current drinkers are more affected by depression</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g2c6755bd088_0_36"/>
          <p:cNvSpPr txBox="1"/>
          <p:nvPr/>
        </p:nvSpPr>
        <p:spPr>
          <a:xfrm>
            <a:off x="1635525" y="332125"/>
            <a:ext cx="31023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800">
              <a:solidFill>
                <a:schemeClr val="dk1"/>
              </a:solidFill>
              <a:latin typeface="Old Standard TT"/>
              <a:ea typeface="Old Standard TT"/>
              <a:cs typeface="Old Standard TT"/>
              <a:sym typeface="Old Standard TT"/>
            </a:endParaRPr>
          </a:p>
        </p:txBody>
      </p:sp>
      <p:sp>
        <p:nvSpPr>
          <p:cNvPr id="219" name="Google Shape;219;g2c6755bd088_0_36"/>
          <p:cNvSpPr txBox="1"/>
          <p:nvPr/>
        </p:nvSpPr>
        <p:spPr>
          <a:xfrm>
            <a:off x="120575" y="152400"/>
            <a:ext cx="76545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500">
                <a:solidFill>
                  <a:schemeClr val="dk1"/>
                </a:solidFill>
                <a:latin typeface="Calibri"/>
                <a:ea typeface="Calibri"/>
                <a:cs typeface="Calibri"/>
                <a:sym typeface="Calibri"/>
              </a:rPr>
              <a:t>Major Symptoms in Depressed Patients</a:t>
            </a:r>
            <a:endParaRPr sz="2500">
              <a:solidFill>
                <a:schemeClr val="dk1"/>
              </a:solidFill>
              <a:latin typeface="Calibri"/>
              <a:ea typeface="Calibri"/>
              <a:cs typeface="Calibri"/>
              <a:sym typeface="Calibri"/>
            </a:endParaRPr>
          </a:p>
        </p:txBody>
      </p:sp>
      <p:pic>
        <p:nvPicPr>
          <p:cNvPr id="220" name="Google Shape;220;g2c6755bd088_0_36"/>
          <p:cNvPicPr preferRelativeResize="0"/>
          <p:nvPr/>
        </p:nvPicPr>
        <p:blipFill>
          <a:blip r:embed="rId3">
            <a:alphaModFix/>
          </a:blip>
          <a:stretch>
            <a:fillRect/>
          </a:stretch>
        </p:blipFill>
        <p:spPr>
          <a:xfrm>
            <a:off x="486113" y="738542"/>
            <a:ext cx="4031471" cy="1784989"/>
          </a:xfrm>
          <a:prstGeom prst="rect">
            <a:avLst/>
          </a:prstGeom>
          <a:noFill/>
          <a:ln>
            <a:noFill/>
          </a:ln>
        </p:spPr>
      </p:pic>
      <p:pic>
        <p:nvPicPr>
          <p:cNvPr id="221" name="Google Shape;221;g2c6755bd088_0_36"/>
          <p:cNvPicPr preferRelativeResize="0"/>
          <p:nvPr/>
        </p:nvPicPr>
        <p:blipFill>
          <a:blip r:embed="rId4">
            <a:alphaModFix/>
          </a:blip>
          <a:stretch>
            <a:fillRect/>
          </a:stretch>
        </p:blipFill>
        <p:spPr>
          <a:xfrm>
            <a:off x="4601896" y="707475"/>
            <a:ext cx="4031470" cy="1847091"/>
          </a:xfrm>
          <a:prstGeom prst="rect">
            <a:avLst/>
          </a:prstGeom>
          <a:noFill/>
          <a:ln>
            <a:noFill/>
          </a:ln>
        </p:spPr>
      </p:pic>
      <p:pic>
        <p:nvPicPr>
          <p:cNvPr id="222" name="Google Shape;222;g2c6755bd088_0_36"/>
          <p:cNvPicPr preferRelativeResize="0"/>
          <p:nvPr/>
        </p:nvPicPr>
        <p:blipFill>
          <a:blip r:embed="rId5">
            <a:alphaModFix/>
          </a:blip>
          <a:stretch>
            <a:fillRect/>
          </a:stretch>
        </p:blipFill>
        <p:spPr>
          <a:xfrm>
            <a:off x="486113" y="2612907"/>
            <a:ext cx="4001595" cy="2106343"/>
          </a:xfrm>
          <a:prstGeom prst="rect">
            <a:avLst/>
          </a:prstGeom>
          <a:noFill/>
          <a:ln>
            <a:noFill/>
          </a:ln>
        </p:spPr>
      </p:pic>
      <p:pic>
        <p:nvPicPr>
          <p:cNvPr id="223" name="Google Shape;223;g2c6755bd088_0_36"/>
          <p:cNvPicPr preferRelativeResize="0"/>
          <p:nvPr/>
        </p:nvPicPr>
        <p:blipFill rotWithShape="1">
          <a:blip r:embed="rId6">
            <a:alphaModFix/>
          </a:blip>
          <a:srcRect b="0" l="0" r="0" t="0"/>
          <a:stretch/>
        </p:blipFill>
        <p:spPr>
          <a:xfrm>
            <a:off x="4601896" y="2594468"/>
            <a:ext cx="4055990" cy="2106342"/>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g2d121334854_0_61"/>
          <p:cNvSpPr txBox="1"/>
          <p:nvPr/>
        </p:nvSpPr>
        <p:spPr>
          <a:xfrm>
            <a:off x="1635525" y="332125"/>
            <a:ext cx="31023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800">
              <a:solidFill>
                <a:schemeClr val="dk1"/>
              </a:solidFill>
              <a:latin typeface="Old Standard TT"/>
              <a:ea typeface="Old Standard TT"/>
              <a:cs typeface="Old Standard TT"/>
              <a:sym typeface="Old Standard TT"/>
            </a:endParaRPr>
          </a:p>
        </p:txBody>
      </p:sp>
      <p:sp>
        <p:nvSpPr>
          <p:cNvPr id="229" name="Google Shape;229;g2d121334854_0_61"/>
          <p:cNvSpPr txBox="1"/>
          <p:nvPr/>
        </p:nvSpPr>
        <p:spPr>
          <a:xfrm>
            <a:off x="120575" y="0"/>
            <a:ext cx="76545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500">
                <a:solidFill>
                  <a:schemeClr val="dk1"/>
                </a:solidFill>
                <a:latin typeface="Calibri"/>
                <a:ea typeface="Calibri"/>
                <a:cs typeface="Calibri"/>
                <a:sym typeface="Calibri"/>
              </a:rPr>
              <a:t>Major Symptoms in Depressed Patients</a:t>
            </a:r>
            <a:endParaRPr sz="2500">
              <a:solidFill>
                <a:schemeClr val="dk1"/>
              </a:solidFill>
              <a:latin typeface="Calibri"/>
              <a:ea typeface="Calibri"/>
              <a:cs typeface="Calibri"/>
              <a:sym typeface="Calibri"/>
            </a:endParaRPr>
          </a:p>
        </p:txBody>
      </p:sp>
      <p:pic>
        <p:nvPicPr>
          <p:cNvPr id="230" name="Google Shape;230;g2d121334854_0_61"/>
          <p:cNvPicPr preferRelativeResize="0"/>
          <p:nvPr/>
        </p:nvPicPr>
        <p:blipFill>
          <a:blip r:embed="rId3">
            <a:alphaModFix/>
          </a:blip>
          <a:stretch>
            <a:fillRect/>
          </a:stretch>
        </p:blipFill>
        <p:spPr>
          <a:xfrm>
            <a:off x="76200" y="615025"/>
            <a:ext cx="3470600" cy="1870590"/>
          </a:xfrm>
          <a:prstGeom prst="rect">
            <a:avLst/>
          </a:prstGeom>
          <a:noFill/>
          <a:ln>
            <a:noFill/>
          </a:ln>
        </p:spPr>
      </p:pic>
      <p:pic>
        <p:nvPicPr>
          <p:cNvPr id="231" name="Google Shape;231;g2d121334854_0_61"/>
          <p:cNvPicPr preferRelativeResize="0"/>
          <p:nvPr/>
        </p:nvPicPr>
        <p:blipFill>
          <a:blip r:embed="rId4">
            <a:alphaModFix/>
          </a:blip>
          <a:stretch>
            <a:fillRect/>
          </a:stretch>
        </p:blipFill>
        <p:spPr>
          <a:xfrm>
            <a:off x="3574450" y="646500"/>
            <a:ext cx="2790275" cy="1799425"/>
          </a:xfrm>
          <a:prstGeom prst="rect">
            <a:avLst/>
          </a:prstGeom>
          <a:noFill/>
          <a:ln>
            <a:noFill/>
          </a:ln>
        </p:spPr>
      </p:pic>
      <p:pic>
        <p:nvPicPr>
          <p:cNvPr id="232" name="Google Shape;232;g2d121334854_0_61"/>
          <p:cNvPicPr preferRelativeResize="0"/>
          <p:nvPr/>
        </p:nvPicPr>
        <p:blipFill>
          <a:blip r:embed="rId5">
            <a:alphaModFix/>
          </a:blip>
          <a:stretch>
            <a:fillRect/>
          </a:stretch>
        </p:blipFill>
        <p:spPr>
          <a:xfrm>
            <a:off x="401075" y="2614610"/>
            <a:ext cx="3880541" cy="2258516"/>
          </a:xfrm>
          <a:prstGeom prst="rect">
            <a:avLst/>
          </a:prstGeom>
          <a:noFill/>
          <a:ln>
            <a:noFill/>
          </a:ln>
        </p:spPr>
      </p:pic>
      <p:pic>
        <p:nvPicPr>
          <p:cNvPr id="233" name="Google Shape;233;g2d121334854_0_61"/>
          <p:cNvPicPr preferRelativeResize="0"/>
          <p:nvPr/>
        </p:nvPicPr>
        <p:blipFill>
          <a:blip r:embed="rId6">
            <a:alphaModFix/>
          </a:blip>
          <a:stretch>
            <a:fillRect/>
          </a:stretch>
        </p:blipFill>
        <p:spPr>
          <a:xfrm>
            <a:off x="4434016" y="2583142"/>
            <a:ext cx="4146955" cy="2321432"/>
          </a:xfrm>
          <a:prstGeom prst="rect">
            <a:avLst/>
          </a:prstGeom>
          <a:noFill/>
          <a:ln>
            <a:noFill/>
          </a:ln>
        </p:spPr>
      </p:pic>
      <p:pic>
        <p:nvPicPr>
          <p:cNvPr id="234" name="Google Shape;234;g2d121334854_0_61"/>
          <p:cNvPicPr preferRelativeResize="0"/>
          <p:nvPr/>
        </p:nvPicPr>
        <p:blipFill>
          <a:blip r:embed="rId7">
            <a:alphaModFix/>
          </a:blip>
          <a:stretch>
            <a:fillRect/>
          </a:stretch>
        </p:blipFill>
        <p:spPr>
          <a:xfrm>
            <a:off x="6440925" y="646500"/>
            <a:ext cx="2489236" cy="17994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g2d121334854_0_48"/>
          <p:cNvSpPr txBox="1"/>
          <p:nvPr/>
        </p:nvSpPr>
        <p:spPr>
          <a:xfrm>
            <a:off x="186650" y="176700"/>
            <a:ext cx="44721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500">
                <a:solidFill>
                  <a:schemeClr val="dk1"/>
                </a:solidFill>
                <a:latin typeface="Calibri"/>
                <a:ea typeface="Calibri"/>
                <a:cs typeface="Calibri"/>
                <a:sym typeface="Calibri"/>
              </a:rPr>
              <a:t>Symptoms Vs Depression</a:t>
            </a:r>
            <a:endParaRPr sz="2500">
              <a:solidFill>
                <a:schemeClr val="dk1"/>
              </a:solidFill>
              <a:latin typeface="Calibri"/>
              <a:ea typeface="Calibri"/>
              <a:cs typeface="Calibri"/>
              <a:sym typeface="Calibri"/>
            </a:endParaRPr>
          </a:p>
        </p:txBody>
      </p:sp>
      <p:pic>
        <p:nvPicPr>
          <p:cNvPr id="240" name="Google Shape;240;g2d121334854_0_48"/>
          <p:cNvPicPr preferRelativeResize="0"/>
          <p:nvPr/>
        </p:nvPicPr>
        <p:blipFill rotWithShape="1">
          <a:blip r:embed="rId3">
            <a:alphaModFix/>
          </a:blip>
          <a:srcRect b="4671" l="0" r="1632" t="0"/>
          <a:stretch/>
        </p:blipFill>
        <p:spPr>
          <a:xfrm>
            <a:off x="1003175" y="905925"/>
            <a:ext cx="7137649" cy="2957325"/>
          </a:xfrm>
          <a:prstGeom prst="rect">
            <a:avLst/>
          </a:prstGeom>
          <a:noFill/>
          <a:ln>
            <a:noFill/>
          </a:ln>
        </p:spPr>
      </p:pic>
      <p:sp>
        <p:nvSpPr>
          <p:cNvPr id="241" name="Google Shape;241;g2d121334854_0_48"/>
          <p:cNvSpPr txBox="1"/>
          <p:nvPr/>
        </p:nvSpPr>
        <p:spPr>
          <a:xfrm>
            <a:off x="-75" y="3863250"/>
            <a:ext cx="9144000" cy="11082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None/>
            </a:pPr>
            <a:r>
              <a:rPr b="1" lang="en" sz="1500">
                <a:solidFill>
                  <a:schemeClr val="dk1"/>
                </a:solidFill>
                <a:latin typeface="Calibri"/>
                <a:ea typeface="Calibri"/>
                <a:cs typeface="Calibri"/>
                <a:sym typeface="Calibri"/>
              </a:rPr>
              <a:t>Common Symptoms:</a:t>
            </a:r>
            <a:r>
              <a:rPr lang="en" sz="1500">
                <a:solidFill>
                  <a:schemeClr val="dk1"/>
                </a:solidFill>
                <a:latin typeface="Calibri"/>
                <a:ea typeface="Calibri"/>
                <a:cs typeface="Calibri"/>
                <a:sym typeface="Calibri"/>
              </a:rPr>
              <a:t> Feeling tired/little energy,  Sleeping Issues.</a:t>
            </a:r>
            <a:endParaRPr sz="1500">
              <a:solidFill>
                <a:schemeClr val="dk1"/>
              </a:solidFill>
              <a:latin typeface="Calibri"/>
              <a:ea typeface="Calibri"/>
              <a:cs typeface="Calibri"/>
              <a:sym typeface="Calibri"/>
            </a:endParaRPr>
          </a:p>
          <a:p>
            <a:pPr indent="0" lvl="0" marL="0" rtl="0" algn="just">
              <a:lnSpc>
                <a:spcPct val="150000"/>
              </a:lnSpc>
              <a:spcBef>
                <a:spcPts val="0"/>
              </a:spcBef>
              <a:spcAft>
                <a:spcPts val="0"/>
              </a:spcAft>
              <a:buNone/>
            </a:pPr>
            <a:r>
              <a:rPr b="1" lang="en" sz="1500">
                <a:solidFill>
                  <a:schemeClr val="dk1"/>
                </a:solidFill>
                <a:latin typeface="Calibri"/>
                <a:ea typeface="Calibri"/>
                <a:cs typeface="Calibri"/>
                <a:sym typeface="Calibri"/>
              </a:rPr>
              <a:t>Depression Problems:</a:t>
            </a:r>
            <a:r>
              <a:rPr lang="en" sz="1500">
                <a:solidFill>
                  <a:schemeClr val="dk1"/>
                </a:solidFill>
                <a:latin typeface="Calibri"/>
                <a:ea typeface="Calibri"/>
                <a:cs typeface="Calibri"/>
                <a:sym typeface="Calibri"/>
              </a:rPr>
              <a:t> Thought of death, Little Interest in doing things, Feeling low, Poor appetite, Concentration problem, Moving/</a:t>
            </a:r>
            <a:r>
              <a:rPr lang="en" sz="1500">
                <a:solidFill>
                  <a:schemeClr val="dk1"/>
                </a:solidFill>
                <a:latin typeface="Calibri"/>
                <a:ea typeface="Calibri"/>
                <a:cs typeface="Calibri"/>
                <a:sym typeface="Calibri"/>
              </a:rPr>
              <a:t>speaking</a:t>
            </a:r>
            <a:r>
              <a:rPr lang="en" sz="1500">
                <a:solidFill>
                  <a:schemeClr val="dk1"/>
                </a:solidFill>
                <a:latin typeface="Calibri"/>
                <a:ea typeface="Calibri"/>
                <a:cs typeface="Calibri"/>
                <a:sym typeface="Calibri"/>
              </a:rPr>
              <a:t> slowly/too fast, Feeling bad about yourself</a:t>
            </a:r>
            <a:endParaRPr sz="1500">
              <a:solidFill>
                <a:schemeClr val="dk1"/>
              </a:solidFill>
              <a:latin typeface="Calibri"/>
              <a:ea typeface="Calibri"/>
              <a:cs typeface="Calibri"/>
              <a:sym typeface="Calibri"/>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pic>
        <p:nvPicPr>
          <p:cNvPr id="246" name="Google Shape;246;g2c6755bc3c7_0_32"/>
          <p:cNvPicPr preferRelativeResize="0"/>
          <p:nvPr/>
        </p:nvPicPr>
        <p:blipFill rotWithShape="1">
          <a:blip r:embed="rId3">
            <a:alphaModFix/>
          </a:blip>
          <a:srcRect b="-7258" l="-3775" r="-4402" t="-919"/>
          <a:stretch/>
        </p:blipFill>
        <p:spPr>
          <a:xfrm>
            <a:off x="1862900" y="755800"/>
            <a:ext cx="5213751" cy="3933650"/>
          </a:xfrm>
          <a:prstGeom prst="rect">
            <a:avLst/>
          </a:prstGeom>
          <a:noFill/>
          <a:ln>
            <a:noFill/>
          </a:ln>
        </p:spPr>
      </p:pic>
      <p:sp>
        <p:nvSpPr>
          <p:cNvPr id="247" name="Google Shape;247;g2c6755bc3c7_0_32"/>
          <p:cNvSpPr txBox="1"/>
          <p:nvPr/>
        </p:nvSpPr>
        <p:spPr>
          <a:xfrm>
            <a:off x="501575" y="109300"/>
            <a:ext cx="76722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500">
                <a:solidFill>
                  <a:schemeClr val="dk1"/>
                </a:solidFill>
                <a:latin typeface="Calibri"/>
                <a:ea typeface="Calibri"/>
                <a:cs typeface="Calibri"/>
                <a:sym typeface="Calibri"/>
              </a:rPr>
              <a:t>Count</a:t>
            </a:r>
            <a:r>
              <a:rPr lang="en" sz="2500">
                <a:solidFill>
                  <a:schemeClr val="dk1"/>
                </a:solidFill>
                <a:latin typeface="Calibri"/>
                <a:ea typeface="Calibri"/>
                <a:cs typeface="Calibri"/>
                <a:sym typeface="Calibri"/>
              </a:rPr>
              <a:t> of each symptom in the population</a:t>
            </a:r>
            <a:endParaRPr sz="2500">
              <a:solidFill>
                <a:schemeClr val="dk1"/>
              </a:solidFill>
              <a:latin typeface="Calibri"/>
              <a:ea typeface="Calibri"/>
              <a:cs typeface="Calibri"/>
              <a:sym typeface="Calibri"/>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g2c6755bc979_0_29"/>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Analysis Findings</a:t>
            </a:r>
            <a:endParaRPr>
              <a:latin typeface="Calibri"/>
              <a:ea typeface="Calibri"/>
              <a:cs typeface="Calibri"/>
              <a:sym typeface="Calibri"/>
            </a:endParaRPr>
          </a:p>
        </p:txBody>
      </p:sp>
      <p:sp>
        <p:nvSpPr>
          <p:cNvPr id="253" name="Google Shape;253;g2c6755bc979_0_29"/>
          <p:cNvSpPr txBox="1"/>
          <p:nvPr>
            <p:ph idx="1" type="body"/>
          </p:nvPr>
        </p:nvSpPr>
        <p:spPr>
          <a:xfrm>
            <a:off x="311700" y="1171600"/>
            <a:ext cx="8520600" cy="33972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1000"/>
              </a:spcBef>
              <a:spcAft>
                <a:spcPts val="0"/>
              </a:spcAft>
              <a:buSzPts val="1800"/>
              <a:buFont typeface="Calibri"/>
              <a:buChar char="●"/>
            </a:pPr>
            <a:r>
              <a:rPr lang="en">
                <a:latin typeface="Calibri"/>
                <a:ea typeface="Calibri"/>
                <a:cs typeface="Calibri"/>
                <a:sym typeface="Calibri"/>
              </a:rPr>
              <a:t>Even though even distribution of Gender was considered the distribution of Marital status, Education level, Race was not balanced in the survey results.</a:t>
            </a:r>
            <a:endParaRPr>
              <a:latin typeface="Calibri"/>
              <a:ea typeface="Calibri"/>
              <a:cs typeface="Calibri"/>
              <a:sym typeface="Calibri"/>
            </a:endParaRPr>
          </a:p>
          <a:p>
            <a:pPr indent="-342900" lvl="0" marL="457200" rtl="0" algn="l">
              <a:lnSpc>
                <a:spcPct val="150000"/>
              </a:lnSpc>
              <a:spcBef>
                <a:spcPts val="1000"/>
              </a:spcBef>
              <a:spcAft>
                <a:spcPts val="0"/>
              </a:spcAft>
              <a:buSzPts val="1800"/>
              <a:buFont typeface="Calibri"/>
              <a:buChar char="●"/>
            </a:pPr>
            <a:r>
              <a:rPr lang="en">
                <a:latin typeface="Calibri"/>
                <a:ea typeface="Calibri"/>
                <a:cs typeface="Calibri"/>
                <a:sym typeface="Calibri"/>
              </a:rPr>
              <a:t>Depression may not be significantly related into any health conditions.</a:t>
            </a:r>
            <a:endParaRPr>
              <a:latin typeface="Calibri"/>
              <a:ea typeface="Calibri"/>
              <a:cs typeface="Calibri"/>
              <a:sym typeface="Calibri"/>
            </a:endParaRPr>
          </a:p>
          <a:p>
            <a:pPr indent="-342900" lvl="0" marL="457200" rtl="0" algn="l">
              <a:lnSpc>
                <a:spcPct val="150000"/>
              </a:lnSpc>
              <a:spcBef>
                <a:spcPts val="1000"/>
              </a:spcBef>
              <a:spcAft>
                <a:spcPts val="0"/>
              </a:spcAft>
              <a:buSzPts val="1800"/>
              <a:buFont typeface="Calibri"/>
              <a:buChar char="●"/>
            </a:pPr>
            <a:r>
              <a:rPr lang="en">
                <a:latin typeface="Calibri"/>
                <a:ea typeface="Calibri"/>
                <a:cs typeface="Calibri"/>
                <a:sym typeface="Calibri"/>
              </a:rPr>
              <a:t>Depression mainly deals the status of current stress levels, feelings of the patient. That is if the person thinks different from normal regular mood changes about everyday life for a longer time then he or she will will be stuck in depression.</a:t>
            </a:r>
            <a:endParaRPr>
              <a:latin typeface="Calibri"/>
              <a:ea typeface="Calibri"/>
              <a:cs typeface="Calibri"/>
              <a:sym typeface="Calibri"/>
            </a:endParaRPr>
          </a:p>
          <a:p>
            <a:pPr indent="-342900" lvl="0" marL="457200" rtl="0" algn="l">
              <a:lnSpc>
                <a:spcPct val="150000"/>
              </a:lnSpc>
              <a:spcBef>
                <a:spcPts val="1000"/>
              </a:spcBef>
              <a:spcAft>
                <a:spcPts val="0"/>
              </a:spcAft>
              <a:buSzPts val="1800"/>
              <a:buFont typeface="Calibri"/>
              <a:buChar char="●"/>
            </a:pPr>
            <a:r>
              <a:rPr lang="en">
                <a:latin typeface="Calibri"/>
                <a:ea typeface="Calibri"/>
                <a:cs typeface="Calibri"/>
                <a:sym typeface="Calibri"/>
              </a:rPr>
              <a:t>Depression can be the cause for the sleep apnea, but not vice versa.</a:t>
            </a:r>
            <a:endParaRPr>
              <a:latin typeface="Calibri"/>
              <a:ea typeface="Calibri"/>
              <a:cs typeface="Calibri"/>
              <a:sym typeface="Calibri"/>
            </a:endParaRPr>
          </a:p>
          <a:p>
            <a:pPr indent="0" lvl="0" marL="0" rtl="0" algn="l">
              <a:lnSpc>
                <a:spcPct val="150000"/>
              </a:lnSpc>
              <a:spcBef>
                <a:spcPts val="0"/>
              </a:spcBef>
              <a:spcAft>
                <a:spcPts val="0"/>
              </a:spcAft>
              <a:buNone/>
            </a:pPr>
            <a:r>
              <a:t/>
            </a:r>
            <a:endParaRPr>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sp>
        <p:nvSpPr>
          <p:cNvPr id="71" name="Google Shape;71;g2d121334854_1_56"/>
          <p:cNvSpPr txBox="1"/>
          <p:nvPr/>
        </p:nvSpPr>
        <p:spPr>
          <a:xfrm>
            <a:off x="290400" y="234050"/>
            <a:ext cx="81003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000">
                <a:latin typeface="Calibri"/>
                <a:ea typeface="Calibri"/>
                <a:cs typeface="Calibri"/>
                <a:sym typeface="Calibri"/>
              </a:rPr>
              <a:t>Project Overview</a:t>
            </a:r>
            <a:endParaRPr sz="3000">
              <a:latin typeface="Calibri"/>
              <a:ea typeface="Calibri"/>
              <a:cs typeface="Calibri"/>
              <a:sym typeface="Calibri"/>
            </a:endParaRPr>
          </a:p>
        </p:txBody>
      </p:sp>
      <p:pic>
        <p:nvPicPr>
          <p:cNvPr id="72" name="Google Shape;72;g2d121334854_1_56"/>
          <p:cNvPicPr preferRelativeResize="0"/>
          <p:nvPr/>
        </p:nvPicPr>
        <p:blipFill>
          <a:blip r:embed="rId3">
            <a:alphaModFix/>
          </a:blip>
          <a:stretch>
            <a:fillRect/>
          </a:stretch>
        </p:blipFill>
        <p:spPr>
          <a:xfrm>
            <a:off x="152400" y="935050"/>
            <a:ext cx="8839204" cy="3465762"/>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g2d119802e63_1_0"/>
          <p:cNvSpPr txBox="1"/>
          <p:nvPr>
            <p:ph type="title"/>
          </p:nvPr>
        </p:nvSpPr>
        <p:spPr>
          <a:xfrm>
            <a:off x="490250" y="526350"/>
            <a:ext cx="5604000" cy="4090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5400"/>
              <a:buNone/>
            </a:pPr>
            <a:r>
              <a:rPr lang="en">
                <a:latin typeface="Calibri"/>
                <a:ea typeface="Calibri"/>
                <a:cs typeface="Calibri"/>
                <a:sym typeface="Calibri"/>
              </a:rPr>
              <a:t>Modeling </a:t>
            </a:r>
            <a:endParaRPr>
              <a:latin typeface="Calibri"/>
              <a:ea typeface="Calibri"/>
              <a:cs typeface="Calibri"/>
              <a:sym typeface="Calibri"/>
            </a:endParaRPr>
          </a:p>
          <a:p>
            <a:pPr indent="0" lvl="0" marL="0" rtl="0" algn="l">
              <a:lnSpc>
                <a:spcPct val="100000"/>
              </a:lnSpc>
              <a:spcBef>
                <a:spcPts val="0"/>
              </a:spcBef>
              <a:spcAft>
                <a:spcPts val="0"/>
              </a:spcAft>
              <a:buSzPts val="5400"/>
              <a:buNone/>
            </a:pPr>
            <a:r>
              <a:rPr lang="en">
                <a:latin typeface="Calibri"/>
                <a:ea typeface="Calibri"/>
                <a:cs typeface="Calibri"/>
                <a:sym typeface="Calibri"/>
              </a:rPr>
              <a:t>and</a:t>
            </a:r>
            <a:endParaRPr>
              <a:latin typeface="Calibri"/>
              <a:ea typeface="Calibri"/>
              <a:cs typeface="Calibri"/>
              <a:sym typeface="Calibri"/>
            </a:endParaRPr>
          </a:p>
          <a:p>
            <a:pPr indent="0" lvl="0" marL="0" rtl="0" algn="l">
              <a:lnSpc>
                <a:spcPct val="100000"/>
              </a:lnSpc>
              <a:spcBef>
                <a:spcPts val="0"/>
              </a:spcBef>
              <a:spcAft>
                <a:spcPts val="0"/>
              </a:spcAft>
              <a:buSzPts val="5400"/>
              <a:buNone/>
            </a:pPr>
            <a:r>
              <a:rPr lang="en">
                <a:latin typeface="Calibri"/>
                <a:ea typeface="Calibri"/>
                <a:cs typeface="Calibri"/>
                <a:sym typeface="Calibri"/>
              </a:rPr>
              <a:t>Evaluation</a:t>
            </a:r>
            <a:endParaRPr>
              <a:latin typeface="Calibri"/>
              <a:ea typeface="Calibri"/>
              <a:cs typeface="Calibri"/>
              <a:sym typeface="Calibri"/>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g2d119802e63_1_57"/>
          <p:cNvSpPr txBox="1"/>
          <p:nvPr>
            <p:ph type="title"/>
          </p:nvPr>
        </p:nvSpPr>
        <p:spPr>
          <a:xfrm>
            <a:off x="311700" y="362550"/>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Choosing the best oversampling technique</a:t>
            </a:r>
            <a:endParaRPr>
              <a:latin typeface="Calibri"/>
              <a:ea typeface="Calibri"/>
              <a:cs typeface="Calibri"/>
              <a:sym typeface="Calibri"/>
            </a:endParaRPr>
          </a:p>
        </p:txBody>
      </p:sp>
      <p:pic>
        <p:nvPicPr>
          <p:cNvPr id="264" name="Google Shape;264;g2d119802e63_1_57"/>
          <p:cNvPicPr preferRelativeResize="0"/>
          <p:nvPr/>
        </p:nvPicPr>
        <p:blipFill>
          <a:blip r:embed="rId3">
            <a:alphaModFix/>
          </a:blip>
          <a:stretch>
            <a:fillRect/>
          </a:stretch>
        </p:blipFill>
        <p:spPr>
          <a:xfrm>
            <a:off x="167375" y="1330600"/>
            <a:ext cx="4040200" cy="2870546"/>
          </a:xfrm>
          <a:prstGeom prst="rect">
            <a:avLst/>
          </a:prstGeom>
          <a:noFill/>
          <a:ln>
            <a:noFill/>
          </a:ln>
        </p:spPr>
      </p:pic>
      <p:pic>
        <p:nvPicPr>
          <p:cNvPr id="265" name="Google Shape;265;g2d119802e63_1_57"/>
          <p:cNvPicPr preferRelativeResize="0"/>
          <p:nvPr/>
        </p:nvPicPr>
        <p:blipFill>
          <a:blip r:embed="rId4">
            <a:alphaModFix/>
          </a:blip>
          <a:stretch>
            <a:fillRect/>
          </a:stretch>
        </p:blipFill>
        <p:spPr>
          <a:xfrm>
            <a:off x="4337500" y="1714775"/>
            <a:ext cx="4646599" cy="2102206"/>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g2d121334854_1_39"/>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Modeling steps</a:t>
            </a:r>
            <a:endParaRPr>
              <a:latin typeface="Calibri"/>
              <a:ea typeface="Calibri"/>
              <a:cs typeface="Calibri"/>
              <a:sym typeface="Calibri"/>
            </a:endParaRPr>
          </a:p>
        </p:txBody>
      </p:sp>
      <p:sp>
        <p:nvSpPr>
          <p:cNvPr id="271" name="Google Shape;271;g2d121334854_1_39"/>
          <p:cNvSpPr txBox="1"/>
          <p:nvPr>
            <p:ph idx="1" type="body"/>
          </p:nvPr>
        </p:nvSpPr>
        <p:spPr>
          <a:xfrm>
            <a:off x="499150" y="1229650"/>
            <a:ext cx="8333100" cy="2704800"/>
          </a:xfrm>
          <a:prstGeom prst="rect">
            <a:avLst/>
          </a:prstGeom>
        </p:spPr>
        <p:txBody>
          <a:bodyPr anchorCtr="0" anchor="t" bIns="91425" lIns="91425" spcFirstLastPara="1" rIns="91425" wrap="square" tIns="91425">
            <a:noAutofit/>
          </a:bodyPr>
          <a:lstStyle/>
          <a:p>
            <a:pPr indent="-330200" lvl="0" marL="457200" rtl="0" algn="l">
              <a:lnSpc>
                <a:spcPct val="150000"/>
              </a:lnSpc>
              <a:spcBef>
                <a:spcPts val="0"/>
              </a:spcBef>
              <a:spcAft>
                <a:spcPts val="0"/>
              </a:spcAft>
              <a:buSzPts val="1600"/>
              <a:buFont typeface="Calibri"/>
              <a:buChar char="●"/>
            </a:pPr>
            <a:r>
              <a:rPr lang="en" sz="1600">
                <a:latin typeface="Calibri"/>
                <a:ea typeface="Calibri"/>
                <a:cs typeface="Calibri"/>
                <a:sym typeface="Calibri"/>
              </a:rPr>
              <a:t>Data split into train, test and validation sets (60:20:20)</a:t>
            </a:r>
            <a:endParaRPr sz="1600">
              <a:latin typeface="Calibri"/>
              <a:ea typeface="Calibri"/>
              <a:cs typeface="Calibri"/>
              <a:sym typeface="Calibri"/>
            </a:endParaRPr>
          </a:p>
          <a:p>
            <a:pPr indent="-330200" lvl="0" marL="457200" rtl="0" algn="l">
              <a:lnSpc>
                <a:spcPct val="150000"/>
              </a:lnSpc>
              <a:spcBef>
                <a:spcPts val="0"/>
              </a:spcBef>
              <a:spcAft>
                <a:spcPts val="0"/>
              </a:spcAft>
              <a:buSzPts val="1600"/>
              <a:buFont typeface="Calibri"/>
              <a:buChar char="●"/>
            </a:pPr>
            <a:r>
              <a:rPr lang="en" sz="1600">
                <a:latin typeface="Calibri"/>
                <a:ea typeface="Calibri"/>
                <a:cs typeface="Calibri"/>
                <a:sym typeface="Calibri"/>
              </a:rPr>
              <a:t>Baseline models built on the </a:t>
            </a:r>
            <a:r>
              <a:rPr lang="en" sz="1600">
                <a:latin typeface="Calibri"/>
                <a:ea typeface="Calibri"/>
                <a:cs typeface="Calibri"/>
                <a:sym typeface="Calibri"/>
              </a:rPr>
              <a:t>train set</a:t>
            </a:r>
            <a:endParaRPr sz="1600">
              <a:latin typeface="Calibri"/>
              <a:ea typeface="Calibri"/>
              <a:cs typeface="Calibri"/>
              <a:sym typeface="Calibri"/>
            </a:endParaRPr>
          </a:p>
          <a:p>
            <a:pPr indent="-330200" lvl="0" marL="457200" rtl="0" algn="l">
              <a:lnSpc>
                <a:spcPct val="150000"/>
              </a:lnSpc>
              <a:spcBef>
                <a:spcPts val="0"/>
              </a:spcBef>
              <a:spcAft>
                <a:spcPts val="0"/>
              </a:spcAft>
              <a:buSzPts val="1600"/>
              <a:buFont typeface="Calibri"/>
              <a:buChar char="●"/>
            </a:pPr>
            <a:r>
              <a:rPr lang="en" sz="1600">
                <a:latin typeface="Calibri"/>
                <a:ea typeface="Calibri"/>
                <a:cs typeface="Calibri"/>
                <a:sym typeface="Calibri"/>
              </a:rPr>
              <a:t>Prediction and evaluation were done on the validation set</a:t>
            </a:r>
            <a:endParaRPr sz="1600">
              <a:latin typeface="Calibri"/>
              <a:ea typeface="Calibri"/>
              <a:cs typeface="Calibri"/>
              <a:sym typeface="Calibri"/>
            </a:endParaRPr>
          </a:p>
          <a:p>
            <a:pPr indent="-330200" lvl="0" marL="457200" rtl="0" algn="l">
              <a:lnSpc>
                <a:spcPct val="150000"/>
              </a:lnSpc>
              <a:spcBef>
                <a:spcPts val="0"/>
              </a:spcBef>
              <a:spcAft>
                <a:spcPts val="0"/>
              </a:spcAft>
              <a:buSzPts val="1600"/>
              <a:buFont typeface="Calibri"/>
              <a:buChar char="●"/>
            </a:pPr>
            <a:r>
              <a:rPr lang="en" sz="1600">
                <a:latin typeface="Calibri"/>
                <a:ea typeface="Calibri"/>
                <a:cs typeface="Calibri"/>
                <a:sym typeface="Calibri"/>
              </a:rPr>
              <a:t>Hyperparameter tuning using grid search on train and validation sets</a:t>
            </a:r>
            <a:endParaRPr sz="1600">
              <a:latin typeface="Calibri"/>
              <a:ea typeface="Calibri"/>
              <a:cs typeface="Calibri"/>
              <a:sym typeface="Calibri"/>
            </a:endParaRPr>
          </a:p>
          <a:p>
            <a:pPr indent="-330200" lvl="0" marL="457200" rtl="0" algn="l">
              <a:lnSpc>
                <a:spcPct val="150000"/>
              </a:lnSpc>
              <a:spcBef>
                <a:spcPts val="0"/>
              </a:spcBef>
              <a:spcAft>
                <a:spcPts val="0"/>
              </a:spcAft>
              <a:buSzPts val="1600"/>
              <a:buFont typeface="Calibri"/>
              <a:buChar char="●"/>
            </a:pPr>
            <a:r>
              <a:rPr lang="en" sz="1600">
                <a:latin typeface="Calibri"/>
                <a:ea typeface="Calibri"/>
                <a:cs typeface="Calibri"/>
                <a:sym typeface="Calibri"/>
              </a:rPr>
              <a:t>Obtained set of optimal hyperparameters </a:t>
            </a:r>
            <a:endParaRPr sz="1600">
              <a:latin typeface="Calibri"/>
              <a:ea typeface="Calibri"/>
              <a:cs typeface="Calibri"/>
              <a:sym typeface="Calibri"/>
            </a:endParaRPr>
          </a:p>
          <a:p>
            <a:pPr indent="-330200" lvl="0" marL="457200" rtl="0" algn="l">
              <a:lnSpc>
                <a:spcPct val="150000"/>
              </a:lnSpc>
              <a:spcBef>
                <a:spcPts val="0"/>
              </a:spcBef>
              <a:spcAft>
                <a:spcPts val="0"/>
              </a:spcAft>
              <a:buSzPts val="1600"/>
              <a:buFont typeface="Calibri"/>
              <a:buChar char="●"/>
            </a:pPr>
            <a:r>
              <a:rPr lang="en" sz="1600">
                <a:latin typeface="Calibri"/>
                <a:ea typeface="Calibri"/>
                <a:cs typeface="Calibri"/>
                <a:sym typeface="Calibri"/>
              </a:rPr>
              <a:t>Stratified k-fold cross validation using optimal hyperparameters</a:t>
            </a:r>
            <a:endParaRPr sz="1600">
              <a:latin typeface="Calibri"/>
              <a:ea typeface="Calibri"/>
              <a:cs typeface="Calibri"/>
              <a:sym typeface="Calibri"/>
            </a:endParaRPr>
          </a:p>
          <a:p>
            <a:pPr indent="-330200" lvl="0" marL="457200" rtl="0" algn="l">
              <a:lnSpc>
                <a:spcPct val="150000"/>
              </a:lnSpc>
              <a:spcBef>
                <a:spcPts val="0"/>
              </a:spcBef>
              <a:spcAft>
                <a:spcPts val="0"/>
              </a:spcAft>
              <a:buSzPts val="1600"/>
              <a:buFont typeface="Calibri"/>
              <a:buChar char="●"/>
            </a:pPr>
            <a:r>
              <a:rPr lang="en" sz="1600">
                <a:latin typeface="Calibri"/>
                <a:ea typeface="Calibri"/>
                <a:cs typeface="Calibri"/>
                <a:sym typeface="Calibri"/>
              </a:rPr>
              <a:t>Tested the models with optimal hyper-parameters on unseen data</a:t>
            </a:r>
            <a:endParaRPr sz="1600">
              <a:latin typeface="Calibri"/>
              <a:ea typeface="Calibri"/>
              <a:cs typeface="Calibri"/>
              <a:sym typeface="Calibri"/>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g2d119802e63_1_4"/>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Decision Tree</a:t>
            </a:r>
            <a:endParaRPr>
              <a:latin typeface="Calibri"/>
              <a:ea typeface="Calibri"/>
              <a:cs typeface="Calibri"/>
              <a:sym typeface="Calibri"/>
            </a:endParaRPr>
          </a:p>
        </p:txBody>
      </p:sp>
      <p:sp>
        <p:nvSpPr>
          <p:cNvPr id="277" name="Google Shape;277;g2d119802e63_1_4"/>
          <p:cNvSpPr txBox="1"/>
          <p:nvPr>
            <p:ph idx="1" type="body"/>
          </p:nvPr>
        </p:nvSpPr>
        <p:spPr>
          <a:xfrm>
            <a:off x="311700" y="2571750"/>
            <a:ext cx="3285900" cy="12933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Font typeface="Calibri"/>
              <a:buChar char="●"/>
            </a:pPr>
            <a:r>
              <a:rPr b="1" lang="en" sz="1300">
                <a:latin typeface="Calibri"/>
                <a:ea typeface="Calibri"/>
                <a:cs typeface="Calibri"/>
                <a:sym typeface="Calibri"/>
              </a:rPr>
              <a:t>Optimal hyperparameters :</a:t>
            </a:r>
            <a:endParaRPr b="1" sz="1300">
              <a:latin typeface="Calibri"/>
              <a:ea typeface="Calibri"/>
              <a:cs typeface="Calibri"/>
              <a:sym typeface="Calibri"/>
            </a:endParaRPr>
          </a:p>
          <a:p>
            <a:pPr indent="-311150" lvl="1" marL="914400" rtl="0" algn="l">
              <a:spcBef>
                <a:spcPts val="0"/>
              </a:spcBef>
              <a:spcAft>
                <a:spcPts val="0"/>
              </a:spcAft>
              <a:buSzPts val="1300"/>
              <a:buFont typeface="Calibri"/>
              <a:buChar char="○"/>
            </a:pPr>
            <a:r>
              <a:rPr lang="en" sz="1300">
                <a:latin typeface="Calibri"/>
                <a:ea typeface="Calibri"/>
                <a:cs typeface="Calibri"/>
                <a:sym typeface="Calibri"/>
              </a:rPr>
              <a:t>max_depth = 10</a:t>
            </a:r>
            <a:endParaRPr sz="1300">
              <a:latin typeface="Calibri"/>
              <a:ea typeface="Calibri"/>
              <a:cs typeface="Calibri"/>
              <a:sym typeface="Calibri"/>
            </a:endParaRPr>
          </a:p>
          <a:p>
            <a:pPr indent="-311150" lvl="1" marL="914400" rtl="0" algn="l">
              <a:spcBef>
                <a:spcPts val="0"/>
              </a:spcBef>
              <a:spcAft>
                <a:spcPts val="0"/>
              </a:spcAft>
              <a:buSzPts val="1300"/>
              <a:buFont typeface="Calibri"/>
              <a:buChar char="○"/>
            </a:pPr>
            <a:r>
              <a:rPr lang="en" sz="1300">
                <a:latin typeface="Calibri"/>
                <a:ea typeface="Calibri"/>
                <a:cs typeface="Calibri"/>
                <a:sym typeface="Calibri"/>
              </a:rPr>
              <a:t>min_sample_leaf = 5</a:t>
            </a:r>
            <a:endParaRPr sz="1300">
              <a:latin typeface="Calibri"/>
              <a:ea typeface="Calibri"/>
              <a:cs typeface="Calibri"/>
              <a:sym typeface="Calibri"/>
            </a:endParaRPr>
          </a:p>
          <a:p>
            <a:pPr indent="-311150" lvl="1" marL="914400" rtl="0" algn="l">
              <a:spcBef>
                <a:spcPts val="0"/>
              </a:spcBef>
              <a:spcAft>
                <a:spcPts val="0"/>
              </a:spcAft>
              <a:buSzPts val="1300"/>
              <a:buFont typeface="Calibri"/>
              <a:buChar char="○"/>
            </a:pPr>
            <a:r>
              <a:rPr lang="en" sz="1300">
                <a:latin typeface="Calibri"/>
                <a:ea typeface="Calibri"/>
                <a:cs typeface="Calibri"/>
                <a:sym typeface="Calibri"/>
              </a:rPr>
              <a:t>criterion = entropy</a:t>
            </a:r>
            <a:endParaRPr sz="1300">
              <a:latin typeface="Calibri"/>
              <a:ea typeface="Calibri"/>
              <a:cs typeface="Calibri"/>
              <a:sym typeface="Calibri"/>
            </a:endParaRPr>
          </a:p>
        </p:txBody>
      </p:sp>
      <p:pic>
        <p:nvPicPr>
          <p:cNvPr id="278" name="Google Shape;278;g2d119802e63_1_4"/>
          <p:cNvPicPr preferRelativeResize="0"/>
          <p:nvPr/>
        </p:nvPicPr>
        <p:blipFill>
          <a:blip r:embed="rId3">
            <a:alphaModFix/>
          </a:blip>
          <a:stretch>
            <a:fillRect/>
          </a:stretch>
        </p:blipFill>
        <p:spPr>
          <a:xfrm>
            <a:off x="3770700" y="1058225"/>
            <a:ext cx="5061599" cy="3332157"/>
          </a:xfrm>
          <a:prstGeom prst="rect">
            <a:avLst/>
          </a:prstGeom>
          <a:noFill/>
          <a:ln>
            <a:noFill/>
          </a:ln>
        </p:spPr>
      </p:pic>
      <p:sp>
        <p:nvSpPr>
          <p:cNvPr id="279" name="Google Shape;279;g2d119802e63_1_4"/>
          <p:cNvSpPr txBox="1"/>
          <p:nvPr>
            <p:ph idx="1" type="body"/>
          </p:nvPr>
        </p:nvSpPr>
        <p:spPr>
          <a:xfrm>
            <a:off x="292950" y="1424200"/>
            <a:ext cx="3417300" cy="11595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Font typeface="Calibri"/>
              <a:buChar char="●"/>
            </a:pPr>
            <a:r>
              <a:rPr b="1" lang="en" sz="1300">
                <a:latin typeface="Calibri"/>
                <a:ea typeface="Calibri"/>
                <a:cs typeface="Calibri"/>
                <a:sym typeface="Calibri"/>
              </a:rPr>
              <a:t>Hyperparameters </a:t>
            </a:r>
            <a:r>
              <a:rPr b="1" lang="en" sz="1300">
                <a:latin typeface="Calibri"/>
                <a:ea typeface="Calibri"/>
                <a:cs typeface="Calibri"/>
                <a:sym typeface="Calibri"/>
              </a:rPr>
              <a:t>:</a:t>
            </a:r>
            <a:endParaRPr b="1" sz="1300">
              <a:latin typeface="Calibri"/>
              <a:ea typeface="Calibri"/>
              <a:cs typeface="Calibri"/>
              <a:sym typeface="Calibri"/>
            </a:endParaRPr>
          </a:p>
          <a:p>
            <a:pPr indent="-311150" lvl="1" marL="914400" rtl="0" algn="l">
              <a:spcBef>
                <a:spcPts val="0"/>
              </a:spcBef>
              <a:spcAft>
                <a:spcPts val="0"/>
              </a:spcAft>
              <a:buSzPts val="1300"/>
              <a:buFont typeface="Calibri"/>
              <a:buChar char="○"/>
            </a:pPr>
            <a:r>
              <a:rPr lang="en" sz="1300">
                <a:latin typeface="Calibri"/>
                <a:ea typeface="Calibri"/>
                <a:cs typeface="Calibri"/>
                <a:sym typeface="Calibri"/>
              </a:rPr>
              <a:t>max_depth_array = [2,4,6,8,10]</a:t>
            </a:r>
            <a:endParaRPr sz="1300">
              <a:latin typeface="Calibri"/>
              <a:ea typeface="Calibri"/>
              <a:cs typeface="Calibri"/>
              <a:sym typeface="Calibri"/>
            </a:endParaRPr>
          </a:p>
          <a:p>
            <a:pPr indent="-311150" lvl="1" marL="914400" rtl="0" algn="l">
              <a:spcBef>
                <a:spcPts val="0"/>
              </a:spcBef>
              <a:spcAft>
                <a:spcPts val="0"/>
              </a:spcAft>
              <a:buSzPts val="1300"/>
              <a:buFont typeface="Calibri"/>
              <a:buChar char="○"/>
            </a:pPr>
            <a:r>
              <a:rPr lang="en" sz="1300">
                <a:latin typeface="Calibri"/>
                <a:ea typeface="Calibri"/>
                <a:cs typeface="Calibri"/>
                <a:sym typeface="Calibri"/>
              </a:rPr>
              <a:t>min_s_leaf_array = [5,10,15]</a:t>
            </a:r>
            <a:endParaRPr sz="1300">
              <a:latin typeface="Calibri"/>
              <a:ea typeface="Calibri"/>
              <a:cs typeface="Calibri"/>
              <a:sym typeface="Calibri"/>
            </a:endParaRPr>
          </a:p>
          <a:p>
            <a:pPr indent="-311150" lvl="1" marL="914400" rtl="0" algn="l">
              <a:spcBef>
                <a:spcPts val="0"/>
              </a:spcBef>
              <a:spcAft>
                <a:spcPts val="0"/>
              </a:spcAft>
              <a:buSzPts val="1300"/>
              <a:buFont typeface="Calibri"/>
              <a:buChar char="○"/>
            </a:pPr>
            <a:r>
              <a:rPr lang="en" sz="1300">
                <a:latin typeface="Calibri"/>
                <a:ea typeface="Calibri"/>
                <a:cs typeface="Calibri"/>
                <a:sym typeface="Calibri"/>
              </a:rPr>
              <a:t>criterions_array = ['gini','entropy']</a:t>
            </a:r>
            <a:endParaRPr sz="1300">
              <a:latin typeface="Calibri"/>
              <a:ea typeface="Calibri"/>
              <a:cs typeface="Calibri"/>
              <a:sym typeface="Calibri"/>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g2d119802e63_1_68"/>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Decision Tree - Evaluation Metrics</a:t>
            </a:r>
            <a:endParaRPr>
              <a:latin typeface="Calibri"/>
              <a:ea typeface="Calibri"/>
              <a:cs typeface="Calibri"/>
              <a:sym typeface="Calibri"/>
            </a:endParaRPr>
          </a:p>
        </p:txBody>
      </p:sp>
      <p:pic>
        <p:nvPicPr>
          <p:cNvPr id="285" name="Google Shape;285;g2d119802e63_1_68"/>
          <p:cNvPicPr preferRelativeResize="0"/>
          <p:nvPr/>
        </p:nvPicPr>
        <p:blipFill>
          <a:blip r:embed="rId3">
            <a:alphaModFix/>
          </a:blip>
          <a:stretch>
            <a:fillRect/>
          </a:stretch>
        </p:blipFill>
        <p:spPr>
          <a:xfrm>
            <a:off x="2726000" y="1303575"/>
            <a:ext cx="3169641" cy="2652300"/>
          </a:xfrm>
          <a:prstGeom prst="rect">
            <a:avLst/>
          </a:prstGeom>
          <a:noFill/>
          <a:ln>
            <a:noFill/>
          </a:ln>
        </p:spPr>
      </p:pic>
      <p:pic>
        <p:nvPicPr>
          <p:cNvPr id="286" name="Google Shape;286;g2d119802e63_1_68"/>
          <p:cNvPicPr preferRelativeResize="0"/>
          <p:nvPr/>
        </p:nvPicPr>
        <p:blipFill rotWithShape="1">
          <a:blip r:embed="rId4">
            <a:alphaModFix/>
          </a:blip>
          <a:srcRect b="0" l="0" r="0" t="3016"/>
          <a:stretch/>
        </p:blipFill>
        <p:spPr>
          <a:xfrm>
            <a:off x="6106350" y="1250513"/>
            <a:ext cx="2625225" cy="2642475"/>
          </a:xfrm>
          <a:prstGeom prst="rect">
            <a:avLst/>
          </a:prstGeom>
          <a:noFill/>
          <a:ln>
            <a:noFill/>
          </a:ln>
        </p:spPr>
      </p:pic>
      <p:graphicFrame>
        <p:nvGraphicFramePr>
          <p:cNvPr id="287" name="Google Shape;287;g2d119802e63_1_68"/>
          <p:cNvGraphicFramePr/>
          <p:nvPr/>
        </p:nvGraphicFramePr>
        <p:xfrm>
          <a:off x="427375" y="1303575"/>
          <a:ext cx="3000000" cy="3000000"/>
        </p:xfrm>
        <a:graphic>
          <a:graphicData uri="http://schemas.openxmlformats.org/drawingml/2006/table">
            <a:tbl>
              <a:tblPr>
                <a:noFill/>
                <a:tableStyleId>{CE05185D-7E96-4819-A0DE-809481E0C69E}</a:tableStyleId>
              </a:tblPr>
              <a:tblGrid>
                <a:gridCol w="1279925"/>
                <a:gridCol w="808000"/>
              </a:tblGrid>
              <a:tr h="408550">
                <a:tc>
                  <a:txBody>
                    <a:bodyPr/>
                    <a:lstStyle/>
                    <a:p>
                      <a:pPr indent="0" lvl="0" marL="0" rtl="0" algn="l">
                        <a:spcBef>
                          <a:spcPts val="0"/>
                        </a:spcBef>
                        <a:spcAft>
                          <a:spcPts val="0"/>
                        </a:spcAft>
                        <a:buNone/>
                      </a:pPr>
                      <a:r>
                        <a:rPr b="1" lang="en">
                          <a:latin typeface="Calibri"/>
                          <a:ea typeface="Calibri"/>
                          <a:cs typeface="Calibri"/>
                          <a:sym typeface="Calibri"/>
                        </a:rPr>
                        <a:t>Metric</a:t>
                      </a:r>
                      <a:endParaRPr b="1">
                        <a:latin typeface="Calibri"/>
                        <a:ea typeface="Calibri"/>
                        <a:cs typeface="Calibri"/>
                        <a:sym typeface="Calibri"/>
                      </a:endParaRPr>
                    </a:p>
                  </a:txBody>
                  <a:tcPr marT="91425" marB="91425" marR="91425" marL="91425"/>
                </a:tc>
                <a:tc>
                  <a:txBody>
                    <a:bodyPr/>
                    <a:lstStyle/>
                    <a:p>
                      <a:pPr indent="0" lvl="0" marL="0" rtl="0" algn="l">
                        <a:spcBef>
                          <a:spcPts val="0"/>
                        </a:spcBef>
                        <a:spcAft>
                          <a:spcPts val="0"/>
                        </a:spcAft>
                        <a:buNone/>
                      </a:pPr>
                      <a:r>
                        <a:rPr b="1" lang="en">
                          <a:latin typeface="Calibri"/>
                          <a:ea typeface="Calibri"/>
                          <a:cs typeface="Calibri"/>
                          <a:sym typeface="Calibri"/>
                        </a:rPr>
                        <a:t>Score</a:t>
                      </a:r>
                      <a:endParaRPr b="1">
                        <a:latin typeface="Calibri"/>
                        <a:ea typeface="Calibri"/>
                        <a:cs typeface="Calibri"/>
                        <a:sym typeface="Calibri"/>
                      </a:endParaRPr>
                    </a:p>
                  </a:txBody>
                  <a:tcPr marT="91425" marB="91425" marR="91425" marL="91425"/>
                </a:tc>
              </a:tr>
              <a:tr h="408550">
                <a:tc>
                  <a:txBody>
                    <a:bodyPr/>
                    <a:lstStyle/>
                    <a:p>
                      <a:pPr indent="0" lvl="0" marL="0" rtl="0" algn="l">
                        <a:spcBef>
                          <a:spcPts val="0"/>
                        </a:spcBef>
                        <a:spcAft>
                          <a:spcPts val="0"/>
                        </a:spcAft>
                        <a:buNone/>
                      </a:pPr>
                      <a:r>
                        <a:rPr lang="en">
                          <a:latin typeface="Calibri"/>
                          <a:ea typeface="Calibri"/>
                          <a:cs typeface="Calibri"/>
                          <a:sym typeface="Calibri"/>
                        </a:rPr>
                        <a:t>Accuracy</a:t>
                      </a:r>
                      <a:endParaRPr>
                        <a:latin typeface="Calibri"/>
                        <a:ea typeface="Calibri"/>
                        <a:cs typeface="Calibri"/>
                        <a:sym typeface="Calibri"/>
                      </a:endParaRPr>
                    </a:p>
                  </a:txBody>
                  <a:tcPr marT="91425" marB="91425" marR="91425" marL="91425"/>
                </a:tc>
                <a:tc>
                  <a:txBody>
                    <a:bodyPr/>
                    <a:lstStyle/>
                    <a:p>
                      <a:pPr indent="0" lvl="0" marL="0" rtl="0" algn="l">
                        <a:spcBef>
                          <a:spcPts val="0"/>
                        </a:spcBef>
                        <a:spcAft>
                          <a:spcPts val="0"/>
                        </a:spcAft>
                        <a:buNone/>
                      </a:pPr>
                      <a:r>
                        <a:rPr lang="en">
                          <a:latin typeface="Calibri"/>
                          <a:ea typeface="Calibri"/>
                          <a:cs typeface="Calibri"/>
                          <a:sym typeface="Calibri"/>
                        </a:rPr>
                        <a:t>0.9685</a:t>
                      </a:r>
                      <a:endParaRPr>
                        <a:latin typeface="Calibri"/>
                        <a:ea typeface="Calibri"/>
                        <a:cs typeface="Calibri"/>
                        <a:sym typeface="Calibri"/>
                      </a:endParaRPr>
                    </a:p>
                  </a:txBody>
                  <a:tcPr marT="91425" marB="91425" marR="91425" marL="91425"/>
                </a:tc>
              </a:tr>
              <a:tr h="408550">
                <a:tc>
                  <a:txBody>
                    <a:bodyPr/>
                    <a:lstStyle/>
                    <a:p>
                      <a:pPr indent="0" lvl="0" marL="0" rtl="0" algn="l">
                        <a:spcBef>
                          <a:spcPts val="0"/>
                        </a:spcBef>
                        <a:spcAft>
                          <a:spcPts val="0"/>
                        </a:spcAft>
                        <a:buNone/>
                      </a:pPr>
                      <a:r>
                        <a:rPr lang="en">
                          <a:latin typeface="Calibri"/>
                          <a:ea typeface="Calibri"/>
                          <a:cs typeface="Calibri"/>
                          <a:sym typeface="Calibri"/>
                        </a:rPr>
                        <a:t>Precision</a:t>
                      </a:r>
                      <a:endParaRPr>
                        <a:latin typeface="Calibri"/>
                        <a:ea typeface="Calibri"/>
                        <a:cs typeface="Calibri"/>
                        <a:sym typeface="Calibri"/>
                      </a:endParaRPr>
                    </a:p>
                  </a:txBody>
                  <a:tcPr marT="91425" marB="91425" marR="91425" marL="91425"/>
                </a:tc>
                <a:tc>
                  <a:txBody>
                    <a:bodyPr/>
                    <a:lstStyle/>
                    <a:p>
                      <a:pPr indent="0" lvl="0" marL="0" rtl="0" algn="l">
                        <a:spcBef>
                          <a:spcPts val="0"/>
                        </a:spcBef>
                        <a:spcAft>
                          <a:spcPts val="0"/>
                        </a:spcAft>
                        <a:buNone/>
                      </a:pPr>
                      <a:r>
                        <a:rPr lang="en">
                          <a:latin typeface="Calibri"/>
                          <a:ea typeface="Calibri"/>
                          <a:cs typeface="Calibri"/>
                          <a:sym typeface="Calibri"/>
                        </a:rPr>
                        <a:t>0.9686</a:t>
                      </a:r>
                      <a:endParaRPr>
                        <a:latin typeface="Calibri"/>
                        <a:ea typeface="Calibri"/>
                        <a:cs typeface="Calibri"/>
                        <a:sym typeface="Calibri"/>
                      </a:endParaRPr>
                    </a:p>
                  </a:txBody>
                  <a:tcPr marT="91425" marB="91425" marR="91425" marL="91425"/>
                </a:tc>
              </a:tr>
              <a:tr h="408550">
                <a:tc>
                  <a:txBody>
                    <a:bodyPr/>
                    <a:lstStyle/>
                    <a:p>
                      <a:pPr indent="0" lvl="0" marL="0" rtl="0" algn="l">
                        <a:spcBef>
                          <a:spcPts val="0"/>
                        </a:spcBef>
                        <a:spcAft>
                          <a:spcPts val="0"/>
                        </a:spcAft>
                        <a:buNone/>
                      </a:pPr>
                      <a:r>
                        <a:rPr lang="en">
                          <a:latin typeface="Calibri"/>
                          <a:ea typeface="Calibri"/>
                          <a:cs typeface="Calibri"/>
                          <a:sym typeface="Calibri"/>
                        </a:rPr>
                        <a:t>Recall</a:t>
                      </a:r>
                      <a:endParaRPr>
                        <a:latin typeface="Calibri"/>
                        <a:ea typeface="Calibri"/>
                        <a:cs typeface="Calibri"/>
                        <a:sym typeface="Calibri"/>
                      </a:endParaRPr>
                    </a:p>
                  </a:txBody>
                  <a:tcPr marT="91425" marB="91425" marR="91425" marL="91425"/>
                </a:tc>
                <a:tc>
                  <a:txBody>
                    <a:bodyPr/>
                    <a:lstStyle/>
                    <a:p>
                      <a:pPr indent="0" lvl="0" marL="0" rtl="0" algn="l">
                        <a:spcBef>
                          <a:spcPts val="0"/>
                        </a:spcBef>
                        <a:spcAft>
                          <a:spcPts val="0"/>
                        </a:spcAft>
                        <a:buNone/>
                      </a:pPr>
                      <a:r>
                        <a:rPr lang="en">
                          <a:latin typeface="Calibri"/>
                          <a:ea typeface="Calibri"/>
                          <a:cs typeface="Calibri"/>
                          <a:sym typeface="Calibri"/>
                        </a:rPr>
                        <a:t>0.9685</a:t>
                      </a:r>
                      <a:endParaRPr>
                        <a:latin typeface="Calibri"/>
                        <a:ea typeface="Calibri"/>
                        <a:cs typeface="Calibri"/>
                        <a:sym typeface="Calibri"/>
                      </a:endParaRPr>
                    </a:p>
                  </a:txBody>
                  <a:tcPr marT="91425" marB="91425" marR="91425" marL="91425"/>
                </a:tc>
              </a:tr>
              <a:tr h="408550">
                <a:tc>
                  <a:txBody>
                    <a:bodyPr/>
                    <a:lstStyle/>
                    <a:p>
                      <a:pPr indent="0" lvl="0" marL="0" rtl="0" algn="l">
                        <a:spcBef>
                          <a:spcPts val="0"/>
                        </a:spcBef>
                        <a:spcAft>
                          <a:spcPts val="0"/>
                        </a:spcAft>
                        <a:buNone/>
                      </a:pPr>
                      <a:r>
                        <a:rPr lang="en">
                          <a:latin typeface="Calibri"/>
                          <a:ea typeface="Calibri"/>
                          <a:cs typeface="Calibri"/>
                          <a:sym typeface="Calibri"/>
                        </a:rPr>
                        <a:t>F1 score</a:t>
                      </a:r>
                      <a:endParaRPr>
                        <a:latin typeface="Calibri"/>
                        <a:ea typeface="Calibri"/>
                        <a:cs typeface="Calibri"/>
                        <a:sym typeface="Calibri"/>
                      </a:endParaRPr>
                    </a:p>
                  </a:txBody>
                  <a:tcPr marT="91425" marB="91425" marR="91425" marL="91425"/>
                </a:tc>
                <a:tc>
                  <a:txBody>
                    <a:bodyPr/>
                    <a:lstStyle/>
                    <a:p>
                      <a:pPr indent="0" lvl="0" marL="0" rtl="0" algn="l">
                        <a:spcBef>
                          <a:spcPts val="0"/>
                        </a:spcBef>
                        <a:spcAft>
                          <a:spcPts val="0"/>
                        </a:spcAft>
                        <a:buNone/>
                      </a:pPr>
                      <a:r>
                        <a:rPr lang="en">
                          <a:latin typeface="Calibri"/>
                          <a:ea typeface="Calibri"/>
                          <a:cs typeface="Calibri"/>
                          <a:sym typeface="Calibri"/>
                        </a:rPr>
                        <a:t>0.9685</a:t>
                      </a:r>
                      <a:endParaRPr>
                        <a:latin typeface="Calibri"/>
                        <a:ea typeface="Calibri"/>
                        <a:cs typeface="Calibri"/>
                        <a:sym typeface="Calibri"/>
                      </a:endParaRPr>
                    </a:p>
                  </a:txBody>
                  <a:tcPr marT="91425" marB="91425" marR="91425" marL="91425"/>
                </a:tc>
              </a:tr>
              <a:tr h="408550">
                <a:tc>
                  <a:txBody>
                    <a:bodyPr/>
                    <a:lstStyle/>
                    <a:p>
                      <a:pPr indent="0" lvl="0" marL="0" rtl="0" algn="l">
                        <a:spcBef>
                          <a:spcPts val="0"/>
                        </a:spcBef>
                        <a:spcAft>
                          <a:spcPts val="0"/>
                        </a:spcAft>
                        <a:buNone/>
                      </a:pPr>
                      <a:r>
                        <a:rPr lang="en">
                          <a:latin typeface="Calibri"/>
                          <a:ea typeface="Calibri"/>
                          <a:cs typeface="Calibri"/>
                          <a:sym typeface="Calibri"/>
                        </a:rPr>
                        <a:t>ROC-AUC score</a:t>
                      </a:r>
                      <a:endParaRPr>
                        <a:latin typeface="Calibri"/>
                        <a:ea typeface="Calibri"/>
                        <a:cs typeface="Calibri"/>
                        <a:sym typeface="Calibri"/>
                      </a:endParaRPr>
                    </a:p>
                  </a:txBody>
                  <a:tcPr marT="91425" marB="91425" marR="91425" marL="91425"/>
                </a:tc>
                <a:tc>
                  <a:txBody>
                    <a:bodyPr/>
                    <a:lstStyle/>
                    <a:p>
                      <a:pPr indent="0" lvl="0" marL="0" rtl="0" algn="l">
                        <a:spcBef>
                          <a:spcPts val="0"/>
                        </a:spcBef>
                        <a:spcAft>
                          <a:spcPts val="0"/>
                        </a:spcAft>
                        <a:buNone/>
                      </a:pPr>
                      <a:r>
                        <a:rPr lang="en">
                          <a:latin typeface="Calibri"/>
                          <a:ea typeface="Calibri"/>
                          <a:cs typeface="Calibri"/>
                          <a:sym typeface="Calibri"/>
                        </a:rPr>
                        <a:t>0.9764</a:t>
                      </a:r>
                      <a:endParaRPr>
                        <a:latin typeface="Calibri"/>
                        <a:ea typeface="Calibri"/>
                        <a:cs typeface="Calibri"/>
                        <a:sym typeface="Calibri"/>
                      </a:endParaRPr>
                    </a:p>
                  </a:txBody>
                  <a:tcPr marT="91425" marB="91425" marR="91425" marL="91425"/>
                </a:tc>
              </a:tr>
            </a:tbl>
          </a:graphicData>
        </a:graphic>
      </p:graphicFrame>
      <p:sp>
        <p:nvSpPr>
          <p:cNvPr id="288" name="Google Shape;288;g2d119802e63_1_68"/>
          <p:cNvSpPr txBox="1"/>
          <p:nvPr/>
        </p:nvSpPr>
        <p:spPr>
          <a:xfrm>
            <a:off x="2725900" y="4106875"/>
            <a:ext cx="3169500" cy="32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Calibri"/>
                <a:ea typeface="Calibri"/>
                <a:cs typeface="Calibri"/>
                <a:sym typeface="Calibri"/>
              </a:rPr>
              <a:t>Confusion Matrix</a:t>
            </a:r>
            <a:endParaRPr sz="1200">
              <a:solidFill>
                <a:schemeClr val="dk1"/>
              </a:solidFill>
              <a:latin typeface="Calibri"/>
              <a:ea typeface="Calibri"/>
              <a:cs typeface="Calibri"/>
              <a:sym typeface="Calibri"/>
            </a:endParaRPr>
          </a:p>
        </p:txBody>
      </p:sp>
      <p:sp>
        <p:nvSpPr>
          <p:cNvPr id="289" name="Google Shape;289;g2d119802e63_1_68"/>
          <p:cNvSpPr txBox="1"/>
          <p:nvPr/>
        </p:nvSpPr>
        <p:spPr>
          <a:xfrm>
            <a:off x="5834213" y="4106875"/>
            <a:ext cx="3169500" cy="32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Calibri"/>
                <a:ea typeface="Calibri"/>
                <a:cs typeface="Calibri"/>
                <a:sym typeface="Calibri"/>
              </a:rPr>
              <a:t>ROC Curve</a:t>
            </a:r>
            <a:endParaRPr sz="1200">
              <a:solidFill>
                <a:schemeClr val="dk1"/>
              </a:solidFill>
              <a:latin typeface="Calibri"/>
              <a:ea typeface="Calibri"/>
              <a:cs typeface="Calibri"/>
              <a:sym typeface="Calibri"/>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g2d119802e63_1_43"/>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Decision Tree - Learning Curve</a:t>
            </a:r>
            <a:endParaRPr>
              <a:latin typeface="Calibri"/>
              <a:ea typeface="Calibri"/>
              <a:cs typeface="Calibri"/>
              <a:sym typeface="Calibri"/>
            </a:endParaRPr>
          </a:p>
        </p:txBody>
      </p:sp>
      <p:pic>
        <p:nvPicPr>
          <p:cNvPr id="295" name="Google Shape;295;g2d119802e63_1_43"/>
          <p:cNvPicPr preferRelativeResize="0"/>
          <p:nvPr/>
        </p:nvPicPr>
        <p:blipFill>
          <a:blip r:embed="rId3">
            <a:alphaModFix/>
          </a:blip>
          <a:stretch>
            <a:fillRect/>
          </a:stretch>
        </p:blipFill>
        <p:spPr>
          <a:xfrm>
            <a:off x="1742538" y="1250700"/>
            <a:ext cx="4915916" cy="3120524"/>
          </a:xfrm>
          <a:prstGeom prst="rect">
            <a:avLst/>
          </a:prstGeom>
          <a:noFill/>
          <a:ln>
            <a:noFill/>
          </a:ln>
        </p:spPr>
      </p:pic>
      <p:sp>
        <p:nvSpPr>
          <p:cNvPr id="296" name="Google Shape;296;g2d119802e63_1_43"/>
          <p:cNvSpPr txBox="1"/>
          <p:nvPr/>
        </p:nvSpPr>
        <p:spPr>
          <a:xfrm>
            <a:off x="627800" y="4447425"/>
            <a:ext cx="7145400" cy="369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200">
                <a:latin typeface="Calibri"/>
                <a:ea typeface="Calibri"/>
                <a:cs typeface="Calibri"/>
                <a:sym typeface="Calibri"/>
              </a:rPr>
              <a:t>DT</a:t>
            </a:r>
            <a:r>
              <a:rPr lang="en" sz="1200">
                <a:latin typeface="Calibri"/>
                <a:ea typeface="Calibri"/>
                <a:cs typeface="Calibri"/>
                <a:sym typeface="Calibri"/>
              </a:rPr>
              <a:t> learning curve with accuracy score shows an almost steady training score and an increasing validation score</a:t>
            </a:r>
            <a:endParaRPr sz="1200">
              <a:latin typeface="Calibri"/>
              <a:ea typeface="Calibri"/>
              <a:cs typeface="Calibri"/>
              <a:sym typeface="Calibri"/>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g2d119802e63_1_35"/>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Random Forest</a:t>
            </a:r>
            <a:endParaRPr>
              <a:latin typeface="Calibri"/>
              <a:ea typeface="Calibri"/>
              <a:cs typeface="Calibri"/>
              <a:sym typeface="Calibri"/>
            </a:endParaRPr>
          </a:p>
        </p:txBody>
      </p:sp>
      <p:sp>
        <p:nvSpPr>
          <p:cNvPr id="302" name="Google Shape;302;g2d119802e63_1_35"/>
          <p:cNvSpPr txBox="1"/>
          <p:nvPr>
            <p:ph idx="1" type="body"/>
          </p:nvPr>
        </p:nvSpPr>
        <p:spPr>
          <a:xfrm>
            <a:off x="311700" y="2571750"/>
            <a:ext cx="3285900" cy="12933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Font typeface="Calibri"/>
              <a:buChar char="●"/>
            </a:pPr>
            <a:r>
              <a:rPr b="1" lang="en" sz="1300">
                <a:latin typeface="Calibri"/>
                <a:ea typeface="Calibri"/>
                <a:cs typeface="Calibri"/>
                <a:sym typeface="Calibri"/>
              </a:rPr>
              <a:t>Optimal hyperparameters :</a:t>
            </a:r>
            <a:endParaRPr b="1" sz="1300">
              <a:latin typeface="Calibri"/>
              <a:ea typeface="Calibri"/>
              <a:cs typeface="Calibri"/>
              <a:sym typeface="Calibri"/>
            </a:endParaRPr>
          </a:p>
          <a:p>
            <a:pPr indent="-311150" lvl="1" marL="914400" rtl="0" algn="l">
              <a:spcBef>
                <a:spcPts val="0"/>
              </a:spcBef>
              <a:spcAft>
                <a:spcPts val="0"/>
              </a:spcAft>
              <a:buSzPts val="1300"/>
              <a:buFont typeface="Calibri"/>
              <a:buChar char="○"/>
            </a:pPr>
            <a:r>
              <a:rPr lang="en" sz="1300">
                <a:latin typeface="Calibri"/>
                <a:ea typeface="Calibri"/>
                <a:cs typeface="Calibri"/>
                <a:sym typeface="Calibri"/>
              </a:rPr>
              <a:t>max_depth = 10</a:t>
            </a:r>
            <a:endParaRPr sz="1300">
              <a:latin typeface="Calibri"/>
              <a:ea typeface="Calibri"/>
              <a:cs typeface="Calibri"/>
              <a:sym typeface="Calibri"/>
            </a:endParaRPr>
          </a:p>
          <a:p>
            <a:pPr indent="-311150" lvl="1" marL="914400" rtl="0" algn="l">
              <a:spcBef>
                <a:spcPts val="0"/>
              </a:spcBef>
              <a:spcAft>
                <a:spcPts val="0"/>
              </a:spcAft>
              <a:buSzPts val="1300"/>
              <a:buFont typeface="Calibri"/>
              <a:buChar char="○"/>
            </a:pPr>
            <a:r>
              <a:rPr lang="en" sz="1300">
                <a:latin typeface="Calibri"/>
                <a:ea typeface="Calibri"/>
                <a:cs typeface="Calibri"/>
                <a:sym typeface="Calibri"/>
              </a:rPr>
              <a:t>min_sample_leaf = 5</a:t>
            </a:r>
            <a:endParaRPr sz="1300">
              <a:latin typeface="Calibri"/>
              <a:ea typeface="Calibri"/>
              <a:cs typeface="Calibri"/>
              <a:sym typeface="Calibri"/>
            </a:endParaRPr>
          </a:p>
          <a:p>
            <a:pPr indent="-311150" lvl="1" marL="914400" rtl="0" algn="l">
              <a:spcBef>
                <a:spcPts val="0"/>
              </a:spcBef>
              <a:spcAft>
                <a:spcPts val="0"/>
              </a:spcAft>
              <a:buSzPts val="1300"/>
              <a:buFont typeface="Calibri"/>
              <a:buChar char="○"/>
            </a:pPr>
            <a:r>
              <a:rPr lang="en" sz="1300">
                <a:latin typeface="Calibri"/>
                <a:ea typeface="Calibri"/>
                <a:cs typeface="Calibri"/>
                <a:sym typeface="Calibri"/>
              </a:rPr>
              <a:t>criterion = gini</a:t>
            </a:r>
            <a:endParaRPr sz="1300">
              <a:latin typeface="Calibri"/>
              <a:ea typeface="Calibri"/>
              <a:cs typeface="Calibri"/>
              <a:sym typeface="Calibri"/>
            </a:endParaRPr>
          </a:p>
        </p:txBody>
      </p:sp>
      <p:sp>
        <p:nvSpPr>
          <p:cNvPr id="303" name="Google Shape;303;g2d119802e63_1_35"/>
          <p:cNvSpPr txBox="1"/>
          <p:nvPr>
            <p:ph idx="1" type="body"/>
          </p:nvPr>
        </p:nvSpPr>
        <p:spPr>
          <a:xfrm>
            <a:off x="292950" y="1348000"/>
            <a:ext cx="3402300" cy="11595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Font typeface="Calibri"/>
              <a:buChar char="●"/>
            </a:pPr>
            <a:r>
              <a:rPr b="1" lang="en" sz="1300">
                <a:latin typeface="Calibri"/>
                <a:ea typeface="Calibri"/>
                <a:cs typeface="Calibri"/>
                <a:sym typeface="Calibri"/>
              </a:rPr>
              <a:t>Hyperparameters :</a:t>
            </a:r>
            <a:endParaRPr b="1" sz="1300">
              <a:latin typeface="Calibri"/>
              <a:ea typeface="Calibri"/>
              <a:cs typeface="Calibri"/>
              <a:sym typeface="Calibri"/>
            </a:endParaRPr>
          </a:p>
          <a:p>
            <a:pPr indent="-311150" lvl="1" marL="914400" rtl="0" algn="l">
              <a:spcBef>
                <a:spcPts val="0"/>
              </a:spcBef>
              <a:spcAft>
                <a:spcPts val="0"/>
              </a:spcAft>
              <a:buSzPts val="1300"/>
              <a:buFont typeface="Calibri"/>
              <a:buChar char="○"/>
            </a:pPr>
            <a:r>
              <a:rPr lang="en" sz="1300">
                <a:latin typeface="Calibri"/>
                <a:ea typeface="Calibri"/>
                <a:cs typeface="Calibri"/>
                <a:sym typeface="Calibri"/>
              </a:rPr>
              <a:t>max_depth_array = [2,4,6,8,10]</a:t>
            </a:r>
            <a:endParaRPr sz="1300">
              <a:latin typeface="Calibri"/>
              <a:ea typeface="Calibri"/>
              <a:cs typeface="Calibri"/>
              <a:sym typeface="Calibri"/>
            </a:endParaRPr>
          </a:p>
          <a:p>
            <a:pPr indent="-311150" lvl="1" marL="914400" rtl="0" algn="l">
              <a:spcBef>
                <a:spcPts val="0"/>
              </a:spcBef>
              <a:spcAft>
                <a:spcPts val="0"/>
              </a:spcAft>
              <a:buSzPts val="1300"/>
              <a:buFont typeface="Calibri"/>
              <a:buChar char="○"/>
            </a:pPr>
            <a:r>
              <a:rPr lang="en" sz="1300">
                <a:latin typeface="Calibri"/>
                <a:ea typeface="Calibri"/>
                <a:cs typeface="Calibri"/>
                <a:sym typeface="Calibri"/>
              </a:rPr>
              <a:t>min_s_leaf_array = [5,10,15]</a:t>
            </a:r>
            <a:endParaRPr sz="1300">
              <a:latin typeface="Calibri"/>
              <a:ea typeface="Calibri"/>
              <a:cs typeface="Calibri"/>
              <a:sym typeface="Calibri"/>
            </a:endParaRPr>
          </a:p>
          <a:p>
            <a:pPr indent="-311150" lvl="1" marL="914400" rtl="0" algn="l">
              <a:spcBef>
                <a:spcPts val="0"/>
              </a:spcBef>
              <a:spcAft>
                <a:spcPts val="0"/>
              </a:spcAft>
              <a:buSzPts val="1300"/>
              <a:buFont typeface="Calibri"/>
              <a:buChar char="○"/>
            </a:pPr>
            <a:r>
              <a:rPr lang="en" sz="1300">
                <a:latin typeface="Calibri"/>
                <a:ea typeface="Calibri"/>
                <a:cs typeface="Calibri"/>
                <a:sym typeface="Calibri"/>
              </a:rPr>
              <a:t>criterions_array = ['gini','entropy']</a:t>
            </a:r>
            <a:endParaRPr sz="1300">
              <a:latin typeface="Calibri"/>
              <a:ea typeface="Calibri"/>
              <a:cs typeface="Calibri"/>
              <a:sym typeface="Calibri"/>
            </a:endParaRPr>
          </a:p>
        </p:txBody>
      </p:sp>
      <p:pic>
        <p:nvPicPr>
          <p:cNvPr id="304" name="Google Shape;304;g2d119802e63_1_35"/>
          <p:cNvPicPr preferRelativeResize="0"/>
          <p:nvPr/>
        </p:nvPicPr>
        <p:blipFill>
          <a:blip r:embed="rId3">
            <a:alphaModFix/>
          </a:blip>
          <a:stretch>
            <a:fillRect/>
          </a:stretch>
        </p:blipFill>
        <p:spPr>
          <a:xfrm>
            <a:off x="3731275" y="1058225"/>
            <a:ext cx="5222849" cy="3425574"/>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g2d119802e63_1_51"/>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Random Forest</a:t>
            </a:r>
            <a:r>
              <a:rPr lang="en">
                <a:latin typeface="Calibri"/>
                <a:ea typeface="Calibri"/>
                <a:cs typeface="Calibri"/>
                <a:sym typeface="Calibri"/>
              </a:rPr>
              <a:t> - Learning Curve</a:t>
            </a:r>
            <a:endParaRPr>
              <a:latin typeface="Calibri"/>
              <a:ea typeface="Calibri"/>
              <a:cs typeface="Calibri"/>
              <a:sym typeface="Calibri"/>
            </a:endParaRPr>
          </a:p>
        </p:txBody>
      </p:sp>
      <p:pic>
        <p:nvPicPr>
          <p:cNvPr id="310" name="Google Shape;310;g2d119802e63_1_51"/>
          <p:cNvPicPr preferRelativeResize="0"/>
          <p:nvPr/>
        </p:nvPicPr>
        <p:blipFill>
          <a:blip r:embed="rId3">
            <a:alphaModFix/>
          </a:blip>
          <a:stretch>
            <a:fillRect/>
          </a:stretch>
        </p:blipFill>
        <p:spPr>
          <a:xfrm>
            <a:off x="1910613" y="1058225"/>
            <a:ext cx="5322785" cy="3350474"/>
          </a:xfrm>
          <a:prstGeom prst="rect">
            <a:avLst/>
          </a:prstGeom>
          <a:noFill/>
          <a:ln>
            <a:noFill/>
          </a:ln>
        </p:spPr>
      </p:pic>
      <p:sp>
        <p:nvSpPr>
          <p:cNvPr id="311" name="Google Shape;311;g2d119802e63_1_51"/>
          <p:cNvSpPr txBox="1"/>
          <p:nvPr/>
        </p:nvSpPr>
        <p:spPr>
          <a:xfrm>
            <a:off x="999313" y="4513650"/>
            <a:ext cx="7145400" cy="369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200">
                <a:latin typeface="Calibri"/>
                <a:ea typeface="Calibri"/>
                <a:cs typeface="Calibri"/>
                <a:sym typeface="Calibri"/>
              </a:rPr>
              <a:t>RF</a:t>
            </a:r>
            <a:r>
              <a:rPr lang="en" sz="1200">
                <a:latin typeface="Calibri"/>
                <a:ea typeface="Calibri"/>
                <a:cs typeface="Calibri"/>
                <a:sym typeface="Calibri"/>
              </a:rPr>
              <a:t> learning curve with accuracy score shows a decreasing training score and an increasing validation score</a:t>
            </a:r>
            <a:endParaRPr sz="1200">
              <a:latin typeface="Calibri"/>
              <a:ea typeface="Calibri"/>
              <a:cs typeface="Calibri"/>
              <a:sym typeface="Calibri"/>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g2d119802e63_1_95"/>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Random Forest - </a:t>
            </a:r>
            <a:r>
              <a:rPr lang="en">
                <a:latin typeface="Calibri"/>
                <a:ea typeface="Calibri"/>
                <a:cs typeface="Calibri"/>
                <a:sym typeface="Calibri"/>
              </a:rPr>
              <a:t>Evaluation Metrics</a:t>
            </a:r>
            <a:endParaRPr>
              <a:latin typeface="Calibri"/>
              <a:ea typeface="Calibri"/>
              <a:cs typeface="Calibri"/>
              <a:sym typeface="Calibri"/>
            </a:endParaRPr>
          </a:p>
        </p:txBody>
      </p:sp>
      <p:graphicFrame>
        <p:nvGraphicFramePr>
          <p:cNvPr id="317" name="Google Shape;317;g2d119802e63_1_95"/>
          <p:cNvGraphicFramePr/>
          <p:nvPr/>
        </p:nvGraphicFramePr>
        <p:xfrm>
          <a:off x="427375" y="1303575"/>
          <a:ext cx="3000000" cy="3000000"/>
        </p:xfrm>
        <a:graphic>
          <a:graphicData uri="http://schemas.openxmlformats.org/drawingml/2006/table">
            <a:tbl>
              <a:tblPr>
                <a:noFill/>
                <a:tableStyleId>{CE05185D-7E96-4819-A0DE-809481E0C69E}</a:tableStyleId>
              </a:tblPr>
              <a:tblGrid>
                <a:gridCol w="1279925"/>
                <a:gridCol w="808000"/>
              </a:tblGrid>
              <a:tr h="408550">
                <a:tc>
                  <a:txBody>
                    <a:bodyPr/>
                    <a:lstStyle/>
                    <a:p>
                      <a:pPr indent="0" lvl="0" marL="0" rtl="0" algn="l">
                        <a:spcBef>
                          <a:spcPts val="0"/>
                        </a:spcBef>
                        <a:spcAft>
                          <a:spcPts val="0"/>
                        </a:spcAft>
                        <a:buNone/>
                      </a:pPr>
                      <a:r>
                        <a:rPr b="1" lang="en">
                          <a:latin typeface="Calibri"/>
                          <a:ea typeface="Calibri"/>
                          <a:cs typeface="Calibri"/>
                          <a:sym typeface="Calibri"/>
                        </a:rPr>
                        <a:t>Metric</a:t>
                      </a:r>
                      <a:endParaRPr b="1">
                        <a:latin typeface="Calibri"/>
                        <a:ea typeface="Calibri"/>
                        <a:cs typeface="Calibri"/>
                        <a:sym typeface="Calibri"/>
                      </a:endParaRPr>
                    </a:p>
                  </a:txBody>
                  <a:tcPr marT="91425" marB="91425" marR="91425" marL="91425"/>
                </a:tc>
                <a:tc>
                  <a:txBody>
                    <a:bodyPr/>
                    <a:lstStyle/>
                    <a:p>
                      <a:pPr indent="0" lvl="0" marL="0" rtl="0" algn="l">
                        <a:spcBef>
                          <a:spcPts val="0"/>
                        </a:spcBef>
                        <a:spcAft>
                          <a:spcPts val="0"/>
                        </a:spcAft>
                        <a:buNone/>
                      </a:pPr>
                      <a:r>
                        <a:rPr b="1" lang="en">
                          <a:latin typeface="Calibri"/>
                          <a:ea typeface="Calibri"/>
                          <a:cs typeface="Calibri"/>
                          <a:sym typeface="Calibri"/>
                        </a:rPr>
                        <a:t>Score</a:t>
                      </a:r>
                      <a:endParaRPr b="1">
                        <a:latin typeface="Calibri"/>
                        <a:ea typeface="Calibri"/>
                        <a:cs typeface="Calibri"/>
                        <a:sym typeface="Calibri"/>
                      </a:endParaRPr>
                    </a:p>
                  </a:txBody>
                  <a:tcPr marT="91425" marB="91425" marR="91425" marL="91425"/>
                </a:tc>
              </a:tr>
              <a:tr h="408550">
                <a:tc>
                  <a:txBody>
                    <a:bodyPr/>
                    <a:lstStyle/>
                    <a:p>
                      <a:pPr indent="0" lvl="0" marL="0" rtl="0" algn="l">
                        <a:spcBef>
                          <a:spcPts val="0"/>
                        </a:spcBef>
                        <a:spcAft>
                          <a:spcPts val="0"/>
                        </a:spcAft>
                        <a:buNone/>
                      </a:pPr>
                      <a:r>
                        <a:rPr lang="en">
                          <a:latin typeface="Calibri"/>
                          <a:ea typeface="Calibri"/>
                          <a:cs typeface="Calibri"/>
                          <a:sym typeface="Calibri"/>
                        </a:rPr>
                        <a:t>Accuracy</a:t>
                      </a:r>
                      <a:endParaRPr>
                        <a:latin typeface="Calibri"/>
                        <a:ea typeface="Calibri"/>
                        <a:cs typeface="Calibri"/>
                        <a:sym typeface="Calibri"/>
                      </a:endParaRPr>
                    </a:p>
                  </a:txBody>
                  <a:tcPr marT="91425" marB="91425" marR="91425" marL="91425"/>
                </a:tc>
                <a:tc>
                  <a:txBody>
                    <a:bodyPr/>
                    <a:lstStyle/>
                    <a:p>
                      <a:pPr indent="0" lvl="0" marL="0" rtl="0" algn="l">
                        <a:spcBef>
                          <a:spcPts val="0"/>
                        </a:spcBef>
                        <a:spcAft>
                          <a:spcPts val="0"/>
                        </a:spcAft>
                        <a:buNone/>
                      </a:pPr>
                      <a:r>
                        <a:rPr lang="en">
                          <a:latin typeface="Calibri"/>
                          <a:ea typeface="Calibri"/>
                          <a:cs typeface="Calibri"/>
                          <a:sym typeface="Calibri"/>
                        </a:rPr>
                        <a:t>0.9918</a:t>
                      </a:r>
                      <a:endParaRPr>
                        <a:latin typeface="Calibri"/>
                        <a:ea typeface="Calibri"/>
                        <a:cs typeface="Calibri"/>
                        <a:sym typeface="Calibri"/>
                      </a:endParaRPr>
                    </a:p>
                  </a:txBody>
                  <a:tcPr marT="91425" marB="91425" marR="91425" marL="91425"/>
                </a:tc>
              </a:tr>
              <a:tr h="408550">
                <a:tc>
                  <a:txBody>
                    <a:bodyPr/>
                    <a:lstStyle/>
                    <a:p>
                      <a:pPr indent="0" lvl="0" marL="0" rtl="0" algn="l">
                        <a:spcBef>
                          <a:spcPts val="0"/>
                        </a:spcBef>
                        <a:spcAft>
                          <a:spcPts val="0"/>
                        </a:spcAft>
                        <a:buNone/>
                      </a:pPr>
                      <a:r>
                        <a:rPr lang="en">
                          <a:latin typeface="Calibri"/>
                          <a:ea typeface="Calibri"/>
                          <a:cs typeface="Calibri"/>
                          <a:sym typeface="Calibri"/>
                        </a:rPr>
                        <a:t>Precision</a:t>
                      </a:r>
                      <a:endParaRPr>
                        <a:latin typeface="Calibri"/>
                        <a:ea typeface="Calibri"/>
                        <a:cs typeface="Calibri"/>
                        <a:sym typeface="Calibri"/>
                      </a:endParaRPr>
                    </a:p>
                  </a:txBody>
                  <a:tcPr marT="91425" marB="91425" marR="91425" marL="91425"/>
                </a:tc>
                <a:tc>
                  <a:txBody>
                    <a:bodyPr/>
                    <a:lstStyle/>
                    <a:p>
                      <a:pPr indent="0" lvl="0" marL="0" rtl="0" algn="l">
                        <a:spcBef>
                          <a:spcPts val="0"/>
                        </a:spcBef>
                        <a:spcAft>
                          <a:spcPts val="0"/>
                        </a:spcAft>
                        <a:buNone/>
                      </a:pPr>
                      <a:r>
                        <a:rPr lang="en">
                          <a:latin typeface="Calibri"/>
                          <a:ea typeface="Calibri"/>
                          <a:cs typeface="Calibri"/>
                          <a:sym typeface="Calibri"/>
                        </a:rPr>
                        <a:t>0.9918</a:t>
                      </a:r>
                      <a:endParaRPr>
                        <a:latin typeface="Calibri"/>
                        <a:ea typeface="Calibri"/>
                        <a:cs typeface="Calibri"/>
                        <a:sym typeface="Calibri"/>
                      </a:endParaRPr>
                    </a:p>
                  </a:txBody>
                  <a:tcPr marT="91425" marB="91425" marR="91425" marL="91425"/>
                </a:tc>
              </a:tr>
              <a:tr h="408550">
                <a:tc>
                  <a:txBody>
                    <a:bodyPr/>
                    <a:lstStyle/>
                    <a:p>
                      <a:pPr indent="0" lvl="0" marL="0" rtl="0" algn="l">
                        <a:spcBef>
                          <a:spcPts val="0"/>
                        </a:spcBef>
                        <a:spcAft>
                          <a:spcPts val="0"/>
                        </a:spcAft>
                        <a:buNone/>
                      </a:pPr>
                      <a:r>
                        <a:rPr lang="en">
                          <a:latin typeface="Calibri"/>
                          <a:ea typeface="Calibri"/>
                          <a:cs typeface="Calibri"/>
                          <a:sym typeface="Calibri"/>
                        </a:rPr>
                        <a:t>Recall</a:t>
                      </a:r>
                      <a:endParaRPr>
                        <a:latin typeface="Calibri"/>
                        <a:ea typeface="Calibri"/>
                        <a:cs typeface="Calibri"/>
                        <a:sym typeface="Calibri"/>
                      </a:endParaRPr>
                    </a:p>
                  </a:txBody>
                  <a:tcPr marT="91425" marB="91425" marR="91425" marL="91425"/>
                </a:tc>
                <a:tc>
                  <a:txBody>
                    <a:bodyPr/>
                    <a:lstStyle/>
                    <a:p>
                      <a:pPr indent="0" lvl="0" marL="0" rtl="0" algn="l">
                        <a:spcBef>
                          <a:spcPts val="0"/>
                        </a:spcBef>
                        <a:spcAft>
                          <a:spcPts val="0"/>
                        </a:spcAft>
                        <a:buNone/>
                      </a:pPr>
                      <a:r>
                        <a:rPr lang="en">
                          <a:latin typeface="Calibri"/>
                          <a:ea typeface="Calibri"/>
                          <a:cs typeface="Calibri"/>
                          <a:sym typeface="Calibri"/>
                        </a:rPr>
                        <a:t>0.9918</a:t>
                      </a:r>
                      <a:endParaRPr>
                        <a:latin typeface="Calibri"/>
                        <a:ea typeface="Calibri"/>
                        <a:cs typeface="Calibri"/>
                        <a:sym typeface="Calibri"/>
                      </a:endParaRPr>
                    </a:p>
                  </a:txBody>
                  <a:tcPr marT="91425" marB="91425" marR="91425" marL="91425"/>
                </a:tc>
              </a:tr>
              <a:tr h="408550">
                <a:tc>
                  <a:txBody>
                    <a:bodyPr/>
                    <a:lstStyle/>
                    <a:p>
                      <a:pPr indent="0" lvl="0" marL="0" rtl="0" algn="l">
                        <a:spcBef>
                          <a:spcPts val="0"/>
                        </a:spcBef>
                        <a:spcAft>
                          <a:spcPts val="0"/>
                        </a:spcAft>
                        <a:buNone/>
                      </a:pPr>
                      <a:r>
                        <a:rPr lang="en">
                          <a:latin typeface="Calibri"/>
                          <a:ea typeface="Calibri"/>
                          <a:cs typeface="Calibri"/>
                          <a:sym typeface="Calibri"/>
                        </a:rPr>
                        <a:t>F1 score</a:t>
                      </a:r>
                      <a:endParaRPr>
                        <a:latin typeface="Calibri"/>
                        <a:ea typeface="Calibri"/>
                        <a:cs typeface="Calibri"/>
                        <a:sym typeface="Calibri"/>
                      </a:endParaRPr>
                    </a:p>
                  </a:txBody>
                  <a:tcPr marT="91425" marB="91425" marR="91425" marL="91425"/>
                </a:tc>
                <a:tc>
                  <a:txBody>
                    <a:bodyPr/>
                    <a:lstStyle/>
                    <a:p>
                      <a:pPr indent="0" lvl="0" marL="0" rtl="0" algn="l">
                        <a:spcBef>
                          <a:spcPts val="0"/>
                        </a:spcBef>
                        <a:spcAft>
                          <a:spcPts val="0"/>
                        </a:spcAft>
                        <a:buNone/>
                      </a:pPr>
                      <a:r>
                        <a:rPr lang="en">
                          <a:latin typeface="Calibri"/>
                          <a:ea typeface="Calibri"/>
                          <a:cs typeface="Calibri"/>
                          <a:sym typeface="Calibri"/>
                        </a:rPr>
                        <a:t>0.9918</a:t>
                      </a:r>
                      <a:endParaRPr>
                        <a:latin typeface="Calibri"/>
                        <a:ea typeface="Calibri"/>
                        <a:cs typeface="Calibri"/>
                        <a:sym typeface="Calibri"/>
                      </a:endParaRPr>
                    </a:p>
                  </a:txBody>
                  <a:tcPr marT="91425" marB="91425" marR="91425" marL="91425"/>
                </a:tc>
              </a:tr>
              <a:tr h="408550">
                <a:tc>
                  <a:txBody>
                    <a:bodyPr/>
                    <a:lstStyle/>
                    <a:p>
                      <a:pPr indent="0" lvl="0" marL="0" rtl="0" algn="l">
                        <a:spcBef>
                          <a:spcPts val="0"/>
                        </a:spcBef>
                        <a:spcAft>
                          <a:spcPts val="0"/>
                        </a:spcAft>
                        <a:buNone/>
                      </a:pPr>
                      <a:r>
                        <a:rPr lang="en">
                          <a:latin typeface="Calibri"/>
                          <a:ea typeface="Calibri"/>
                          <a:cs typeface="Calibri"/>
                          <a:sym typeface="Calibri"/>
                        </a:rPr>
                        <a:t>ROC-AUC score</a:t>
                      </a:r>
                      <a:endParaRPr>
                        <a:latin typeface="Calibri"/>
                        <a:ea typeface="Calibri"/>
                        <a:cs typeface="Calibri"/>
                        <a:sym typeface="Calibri"/>
                      </a:endParaRPr>
                    </a:p>
                  </a:txBody>
                  <a:tcPr marT="91425" marB="91425" marR="91425" marL="91425"/>
                </a:tc>
                <a:tc>
                  <a:txBody>
                    <a:bodyPr/>
                    <a:lstStyle/>
                    <a:p>
                      <a:pPr indent="0" lvl="0" marL="0" rtl="0" algn="l">
                        <a:spcBef>
                          <a:spcPts val="0"/>
                        </a:spcBef>
                        <a:spcAft>
                          <a:spcPts val="0"/>
                        </a:spcAft>
                        <a:buNone/>
                      </a:pPr>
                      <a:r>
                        <a:rPr lang="en">
                          <a:latin typeface="Calibri"/>
                          <a:ea typeface="Calibri"/>
                          <a:cs typeface="Calibri"/>
                          <a:sym typeface="Calibri"/>
                        </a:rPr>
                        <a:t>0.9999</a:t>
                      </a:r>
                      <a:endParaRPr>
                        <a:latin typeface="Calibri"/>
                        <a:ea typeface="Calibri"/>
                        <a:cs typeface="Calibri"/>
                        <a:sym typeface="Calibri"/>
                      </a:endParaRPr>
                    </a:p>
                  </a:txBody>
                  <a:tcPr marT="91425" marB="91425" marR="91425" marL="91425"/>
                </a:tc>
              </a:tr>
            </a:tbl>
          </a:graphicData>
        </a:graphic>
      </p:graphicFrame>
      <p:sp>
        <p:nvSpPr>
          <p:cNvPr id="318" name="Google Shape;318;g2d119802e63_1_95"/>
          <p:cNvSpPr txBox="1"/>
          <p:nvPr/>
        </p:nvSpPr>
        <p:spPr>
          <a:xfrm>
            <a:off x="2725900" y="4106875"/>
            <a:ext cx="3169500" cy="32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Calibri"/>
                <a:ea typeface="Calibri"/>
                <a:cs typeface="Calibri"/>
                <a:sym typeface="Calibri"/>
              </a:rPr>
              <a:t>Confusion Matrix</a:t>
            </a:r>
            <a:endParaRPr sz="1200">
              <a:solidFill>
                <a:schemeClr val="dk1"/>
              </a:solidFill>
              <a:latin typeface="Calibri"/>
              <a:ea typeface="Calibri"/>
              <a:cs typeface="Calibri"/>
              <a:sym typeface="Calibri"/>
            </a:endParaRPr>
          </a:p>
        </p:txBody>
      </p:sp>
      <p:sp>
        <p:nvSpPr>
          <p:cNvPr id="319" name="Google Shape;319;g2d119802e63_1_95"/>
          <p:cNvSpPr txBox="1"/>
          <p:nvPr/>
        </p:nvSpPr>
        <p:spPr>
          <a:xfrm>
            <a:off x="5834213" y="4106875"/>
            <a:ext cx="3169500" cy="32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Calibri"/>
                <a:ea typeface="Calibri"/>
                <a:cs typeface="Calibri"/>
                <a:sym typeface="Calibri"/>
              </a:rPr>
              <a:t>ROC Curve</a:t>
            </a:r>
            <a:endParaRPr sz="1200">
              <a:solidFill>
                <a:schemeClr val="dk1"/>
              </a:solidFill>
              <a:latin typeface="Calibri"/>
              <a:ea typeface="Calibri"/>
              <a:cs typeface="Calibri"/>
              <a:sym typeface="Calibri"/>
            </a:endParaRPr>
          </a:p>
        </p:txBody>
      </p:sp>
      <p:pic>
        <p:nvPicPr>
          <p:cNvPr id="320" name="Google Shape;320;g2d119802e63_1_95"/>
          <p:cNvPicPr preferRelativeResize="0"/>
          <p:nvPr/>
        </p:nvPicPr>
        <p:blipFill>
          <a:blip r:embed="rId3">
            <a:alphaModFix/>
          </a:blip>
          <a:stretch>
            <a:fillRect/>
          </a:stretch>
        </p:blipFill>
        <p:spPr>
          <a:xfrm>
            <a:off x="2667700" y="1210625"/>
            <a:ext cx="3277584" cy="2743849"/>
          </a:xfrm>
          <a:prstGeom prst="rect">
            <a:avLst/>
          </a:prstGeom>
          <a:noFill/>
          <a:ln>
            <a:noFill/>
          </a:ln>
        </p:spPr>
      </p:pic>
      <p:pic>
        <p:nvPicPr>
          <p:cNvPr id="321" name="Google Shape;321;g2d119802e63_1_95"/>
          <p:cNvPicPr preferRelativeResize="0"/>
          <p:nvPr/>
        </p:nvPicPr>
        <p:blipFill>
          <a:blip r:embed="rId4">
            <a:alphaModFix/>
          </a:blip>
          <a:stretch>
            <a:fillRect/>
          </a:stretch>
        </p:blipFill>
        <p:spPr>
          <a:xfrm>
            <a:off x="6097684" y="1210625"/>
            <a:ext cx="2702348" cy="2743851"/>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4"/>
          <p:cNvSpPr txBox="1"/>
          <p:nvPr>
            <p:ph type="title"/>
          </p:nvPr>
        </p:nvSpPr>
        <p:spPr>
          <a:xfrm>
            <a:off x="490250" y="526350"/>
            <a:ext cx="5604000" cy="4090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5400"/>
              <a:buNone/>
            </a:pPr>
            <a:r>
              <a:rPr lang="en">
                <a:latin typeface="Calibri"/>
                <a:ea typeface="Calibri"/>
                <a:cs typeface="Calibri"/>
                <a:sym typeface="Calibri"/>
              </a:rPr>
              <a:t>Creativity in terms of Data Analysis / Modeling</a:t>
            </a:r>
            <a:endParaRPr>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sp>
        <p:nvSpPr>
          <p:cNvPr id="77" name="Google Shape;77;g2c6755bc979_0_15"/>
          <p:cNvSpPr txBox="1"/>
          <p:nvPr/>
        </p:nvSpPr>
        <p:spPr>
          <a:xfrm>
            <a:off x="169625" y="917100"/>
            <a:ext cx="8641500" cy="3955800"/>
          </a:xfrm>
          <a:prstGeom prst="rect">
            <a:avLst/>
          </a:prstGeom>
          <a:noFill/>
          <a:ln>
            <a:noFill/>
          </a:ln>
        </p:spPr>
        <p:txBody>
          <a:bodyPr anchorCtr="0" anchor="t" bIns="91425" lIns="91425" spcFirstLastPara="1" rIns="91425" wrap="square" tIns="91425">
            <a:spAutoFit/>
          </a:bodyPr>
          <a:lstStyle/>
          <a:p>
            <a:pPr indent="-317500" lvl="0" marL="457200" rtl="0" algn="l">
              <a:lnSpc>
                <a:spcPct val="150000"/>
              </a:lnSpc>
              <a:spcBef>
                <a:spcPts val="0"/>
              </a:spcBef>
              <a:spcAft>
                <a:spcPts val="0"/>
              </a:spcAft>
              <a:buSzPts val="1400"/>
              <a:buChar char="●"/>
            </a:pPr>
            <a:r>
              <a:rPr b="1" lang="en">
                <a:latin typeface="Calibri"/>
                <a:ea typeface="Calibri"/>
                <a:cs typeface="Calibri"/>
                <a:sym typeface="Calibri"/>
              </a:rPr>
              <a:t>Depression Prevalent</a:t>
            </a:r>
            <a:r>
              <a:rPr lang="en">
                <a:latin typeface="Calibri"/>
                <a:ea typeface="Calibri"/>
                <a:cs typeface="Calibri"/>
                <a:sym typeface="Calibri"/>
              </a:rPr>
              <a:t>: Common depression symptoms like lack of interest and feeling down were reported by a significant portion of participants, though at lower intensity levels.</a:t>
            </a:r>
            <a:endParaRPr>
              <a:latin typeface="Calibri"/>
              <a:ea typeface="Calibri"/>
              <a:cs typeface="Calibri"/>
              <a:sym typeface="Calibri"/>
            </a:endParaRPr>
          </a:p>
          <a:p>
            <a:pPr indent="-317500" lvl="0" marL="457200" rtl="0" algn="l">
              <a:lnSpc>
                <a:spcPct val="150000"/>
              </a:lnSpc>
              <a:spcBef>
                <a:spcPts val="0"/>
              </a:spcBef>
              <a:spcAft>
                <a:spcPts val="0"/>
              </a:spcAft>
              <a:buSzPts val="1400"/>
              <a:buChar char="●"/>
            </a:pPr>
            <a:r>
              <a:rPr b="1" lang="en">
                <a:latin typeface="Calibri"/>
                <a:ea typeface="Calibri"/>
                <a:cs typeface="Calibri"/>
                <a:sym typeface="Calibri"/>
              </a:rPr>
              <a:t>Sleep Issues</a:t>
            </a:r>
            <a:r>
              <a:rPr lang="en">
                <a:latin typeface="Calibri"/>
                <a:ea typeface="Calibri"/>
                <a:cs typeface="Calibri"/>
                <a:sym typeface="Calibri"/>
              </a:rPr>
              <a:t>: Sleep disturbances (trouble sleeping or sleeping too much) appeared relatively common among respondents.</a:t>
            </a:r>
            <a:endParaRPr>
              <a:latin typeface="Calibri"/>
              <a:ea typeface="Calibri"/>
              <a:cs typeface="Calibri"/>
              <a:sym typeface="Calibri"/>
            </a:endParaRPr>
          </a:p>
          <a:p>
            <a:pPr indent="-317500" lvl="0" marL="457200" rtl="0" algn="l">
              <a:lnSpc>
                <a:spcPct val="150000"/>
              </a:lnSpc>
              <a:spcBef>
                <a:spcPts val="0"/>
              </a:spcBef>
              <a:spcAft>
                <a:spcPts val="0"/>
              </a:spcAft>
              <a:buSzPts val="1400"/>
              <a:buChar char="●"/>
            </a:pPr>
            <a:r>
              <a:rPr b="1" lang="en">
                <a:latin typeface="Calibri"/>
                <a:ea typeface="Calibri"/>
                <a:cs typeface="Calibri"/>
                <a:sym typeface="Calibri"/>
              </a:rPr>
              <a:t>Hypertension Concerns</a:t>
            </a:r>
            <a:r>
              <a:rPr lang="en">
                <a:latin typeface="Calibri"/>
                <a:ea typeface="Calibri"/>
                <a:cs typeface="Calibri"/>
                <a:sym typeface="Calibri"/>
              </a:rPr>
              <a:t>: Many respondents take medication for high blood pressure, indicating its prevalence within the dataset.</a:t>
            </a:r>
            <a:endParaRPr>
              <a:latin typeface="Calibri"/>
              <a:ea typeface="Calibri"/>
              <a:cs typeface="Calibri"/>
              <a:sym typeface="Calibri"/>
            </a:endParaRPr>
          </a:p>
          <a:p>
            <a:pPr indent="-317500" lvl="0" marL="457200" rtl="0" algn="l">
              <a:lnSpc>
                <a:spcPct val="150000"/>
              </a:lnSpc>
              <a:spcBef>
                <a:spcPts val="0"/>
              </a:spcBef>
              <a:spcAft>
                <a:spcPts val="0"/>
              </a:spcAft>
              <a:buSzPts val="1400"/>
              <a:buChar char="●"/>
            </a:pPr>
            <a:r>
              <a:rPr b="1" lang="en">
                <a:latin typeface="Calibri"/>
                <a:ea typeface="Calibri"/>
                <a:cs typeface="Calibri"/>
                <a:sym typeface="Calibri"/>
              </a:rPr>
              <a:t>Diverse Dataset</a:t>
            </a:r>
            <a:r>
              <a:rPr lang="en">
                <a:latin typeface="Calibri"/>
                <a:ea typeface="Calibri"/>
                <a:cs typeface="Calibri"/>
                <a:sym typeface="Calibri"/>
              </a:rPr>
              <a:t>: Participants with various backgrounds.</a:t>
            </a:r>
            <a:endParaRPr>
              <a:latin typeface="Calibri"/>
              <a:ea typeface="Calibri"/>
              <a:cs typeface="Calibri"/>
              <a:sym typeface="Calibri"/>
            </a:endParaRPr>
          </a:p>
          <a:p>
            <a:pPr indent="-317500" lvl="0" marL="457200" rtl="0" algn="l">
              <a:lnSpc>
                <a:spcPct val="150000"/>
              </a:lnSpc>
              <a:spcBef>
                <a:spcPts val="0"/>
              </a:spcBef>
              <a:spcAft>
                <a:spcPts val="0"/>
              </a:spcAft>
              <a:buSzPts val="1400"/>
              <a:buChar char="●"/>
            </a:pPr>
            <a:r>
              <a:rPr b="1" lang="en">
                <a:latin typeface="Calibri"/>
                <a:ea typeface="Calibri"/>
                <a:cs typeface="Calibri"/>
                <a:sym typeface="Calibri"/>
              </a:rPr>
              <a:t>Sleep Apnea and Hypertension</a:t>
            </a:r>
            <a:r>
              <a:rPr lang="en">
                <a:latin typeface="Calibri"/>
                <a:ea typeface="Calibri"/>
                <a:cs typeface="Calibri"/>
                <a:sym typeface="Calibri"/>
              </a:rPr>
              <a:t>: Majority reported not having sleep apnea (21,754 out of 24,108), and a majority are taking medication for high blood pressure (23,163 out of 24,108), which suggested a potential area of interest in exploring the relationship between hypertension and sleep apnea.</a:t>
            </a:r>
            <a:endParaRPr>
              <a:latin typeface="Calibri"/>
              <a:ea typeface="Calibri"/>
              <a:cs typeface="Calibri"/>
              <a:sym typeface="Calibri"/>
            </a:endParaRPr>
          </a:p>
          <a:p>
            <a:pPr indent="-317500" lvl="0" marL="457200" rtl="0" algn="l">
              <a:lnSpc>
                <a:spcPct val="150000"/>
              </a:lnSpc>
              <a:spcBef>
                <a:spcPts val="0"/>
              </a:spcBef>
              <a:spcAft>
                <a:spcPts val="0"/>
              </a:spcAft>
              <a:buSzPts val="1400"/>
              <a:buChar char="●"/>
            </a:pPr>
            <a:r>
              <a:rPr b="1" lang="en">
                <a:latin typeface="Calibri"/>
                <a:ea typeface="Calibri"/>
                <a:cs typeface="Calibri"/>
                <a:sym typeface="Calibri"/>
              </a:rPr>
              <a:t>Lifestyle Factors</a:t>
            </a:r>
            <a:r>
              <a:rPr lang="en">
                <a:latin typeface="Calibri"/>
                <a:ea typeface="Calibri"/>
                <a:cs typeface="Calibri"/>
                <a:sym typeface="Calibri"/>
              </a:rPr>
              <a:t>: Most not current drinkers or smokers, which provides an interesting perspective on lifestyle factors that could be associated with depression, sleep apnea, and hypertension.</a:t>
            </a:r>
            <a:endParaRPr>
              <a:latin typeface="Calibri"/>
              <a:ea typeface="Calibri"/>
              <a:cs typeface="Calibri"/>
              <a:sym typeface="Calibri"/>
            </a:endParaRPr>
          </a:p>
        </p:txBody>
      </p:sp>
      <p:sp>
        <p:nvSpPr>
          <p:cNvPr id="78" name="Google Shape;78;g2c6755bc979_0_15"/>
          <p:cNvSpPr txBox="1"/>
          <p:nvPr/>
        </p:nvSpPr>
        <p:spPr>
          <a:xfrm>
            <a:off x="324875" y="270600"/>
            <a:ext cx="83310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000">
                <a:latin typeface="Calibri"/>
                <a:ea typeface="Calibri"/>
                <a:cs typeface="Calibri"/>
                <a:sym typeface="Calibri"/>
              </a:rPr>
              <a:t>Preliminary Data Understanding</a:t>
            </a:r>
            <a:endParaRPr sz="3000">
              <a:latin typeface="Calibri"/>
              <a:ea typeface="Calibri"/>
              <a:cs typeface="Calibri"/>
              <a:sym typeface="Calibri"/>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g2d121334854_1_33"/>
          <p:cNvSpPr txBox="1"/>
          <p:nvPr>
            <p:ph type="title"/>
          </p:nvPr>
        </p:nvSpPr>
        <p:spPr>
          <a:xfrm>
            <a:off x="158850" y="420650"/>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Calibri"/>
                <a:ea typeface="Calibri"/>
                <a:cs typeface="Calibri"/>
                <a:sym typeface="Calibri"/>
              </a:rPr>
              <a:t>Ablation Study</a:t>
            </a:r>
            <a:endParaRPr b="1">
              <a:latin typeface="Calibri"/>
              <a:ea typeface="Calibri"/>
              <a:cs typeface="Calibri"/>
              <a:sym typeface="Calibri"/>
            </a:endParaRPr>
          </a:p>
        </p:txBody>
      </p:sp>
      <p:sp>
        <p:nvSpPr>
          <p:cNvPr id="332" name="Google Shape;332;g2d121334854_1_33"/>
          <p:cNvSpPr txBox="1"/>
          <p:nvPr>
            <p:ph idx="1" type="body"/>
          </p:nvPr>
        </p:nvSpPr>
        <p:spPr>
          <a:xfrm>
            <a:off x="213300" y="1243800"/>
            <a:ext cx="8717400" cy="3395400"/>
          </a:xfrm>
          <a:prstGeom prst="rect">
            <a:avLst/>
          </a:prstGeom>
        </p:spPr>
        <p:txBody>
          <a:bodyPr anchorCtr="0" anchor="t" bIns="91425" lIns="91425" spcFirstLastPara="1" rIns="91425" wrap="square" tIns="91425">
            <a:noAutofit/>
          </a:bodyPr>
          <a:lstStyle/>
          <a:p>
            <a:pPr indent="-330200" lvl="0" marL="457200" rtl="0" algn="l">
              <a:spcBef>
                <a:spcPts val="1000"/>
              </a:spcBef>
              <a:spcAft>
                <a:spcPts val="0"/>
              </a:spcAft>
              <a:buSzPts val="1600"/>
              <a:buFont typeface="Calibri"/>
              <a:buChar char="●"/>
            </a:pPr>
            <a:r>
              <a:rPr b="1" lang="en" sz="1600">
                <a:latin typeface="Calibri"/>
                <a:ea typeface="Calibri"/>
                <a:cs typeface="Calibri"/>
                <a:sym typeface="Calibri"/>
              </a:rPr>
              <a:t>Feature Ablation</a:t>
            </a:r>
            <a:endParaRPr b="1" sz="1600">
              <a:latin typeface="Calibri"/>
              <a:ea typeface="Calibri"/>
              <a:cs typeface="Calibri"/>
              <a:sym typeface="Calibri"/>
            </a:endParaRPr>
          </a:p>
          <a:p>
            <a:pPr indent="-330200" lvl="1" marL="914400" rtl="0" algn="l">
              <a:spcBef>
                <a:spcPts val="1000"/>
              </a:spcBef>
              <a:spcAft>
                <a:spcPts val="0"/>
              </a:spcAft>
              <a:buSzPts val="1600"/>
              <a:buFont typeface="Calibri"/>
              <a:buChar char="○"/>
            </a:pPr>
            <a:r>
              <a:rPr lang="en" sz="1600">
                <a:latin typeface="Calibri"/>
                <a:ea typeface="Calibri"/>
                <a:cs typeface="Calibri"/>
                <a:sym typeface="Calibri"/>
              </a:rPr>
              <a:t>Remove features one by one to see their individual impact on the model’s performance.</a:t>
            </a:r>
            <a:endParaRPr sz="1600">
              <a:latin typeface="Calibri"/>
              <a:ea typeface="Calibri"/>
              <a:cs typeface="Calibri"/>
              <a:sym typeface="Calibri"/>
            </a:endParaRPr>
          </a:p>
          <a:p>
            <a:pPr indent="-330200" lvl="1" marL="914400" rtl="0" algn="l">
              <a:spcBef>
                <a:spcPts val="1000"/>
              </a:spcBef>
              <a:spcAft>
                <a:spcPts val="0"/>
              </a:spcAft>
              <a:buSzPts val="1600"/>
              <a:buFont typeface="Calibri"/>
              <a:buChar char="○"/>
            </a:pPr>
            <a:r>
              <a:rPr lang="en" sz="1600">
                <a:latin typeface="Calibri"/>
                <a:ea typeface="Calibri"/>
                <a:cs typeface="Calibri"/>
                <a:sym typeface="Calibri"/>
              </a:rPr>
              <a:t>Helps in determining the importance of individual features or model components, facilitating optimization and simplification.</a:t>
            </a:r>
            <a:endParaRPr sz="1600">
              <a:latin typeface="Calibri"/>
              <a:ea typeface="Calibri"/>
              <a:cs typeface="Calibri"/>
              <a:sym typeface="Calibri"/>
            </a:endParaRPr>
          </a:p>
          <a:p>
            <a:pPr indent="-330200" lvl="0" marL="457200" rtl="0" algn="l">
              <a:spcBef>
                <a:spcPts val="1000"/>
              </a:spcBef>
              <a:spcAft>
                <a:spcPts val="0"/>
              </a:spcAft>
              <a:buSzPts val="1600"/>
              <a:buFont typeface="Calibri"/>
              <a:buChar char="●"/>
            </a:pPr>
            <a:r>
              <a:rPr b="1" lang="en" sz="1600">
                <a:latin typeface="Calibri"/>
                <a:ea typeface="Calibri"/>
                <a:cs typeface="Calibri"/>
                <a:sym typeface="Calibri"/>
              </a:rPr>
              <a:t>Methodology</a:t>
            </a:r>
            <a:endParaRPr b="1" sz="1600">
              <a:latin typeface="Calibri"/>
              <a:ea typeface="Calibri"/>
              <a:cs typeface="Calibri"/>
              <a:sym typeface="Calibri"/>
            </a:endParaRPr>
          </a:p>
          <a:p>
            <a:pPr indent="-330200" lvl="1" marL="914400" rtl="0" algn="l">
              <a:spcBef>
                <a:spcPts val="1000"/>
              </a:spcBef>
              <a:spcAft>
                <a:spcPts val="0"/>
              </a:spcAft>
              <a:buSzPts val="1600"/>
              <a:buFont typeface="Calibri"/>
              <a:buChar char="○"/>
            </a:pPr>
            <a:r>
              <a:rPr lang="en" sz="1600">
                <a:latin typeface="Calibri"/>
                <a:ea typeface="Calibri"/>
                <a:cs typeface="Calibri"/>
                <a:sym typeface="Calibri"/>
              </a:rPr>
              <a:t>Model Used: Decision Tree Classifier (Baseline with all features established initially).</a:t>
            </a:r>
            <a:endParaRPr sz="1600">
              <a:latin typeface="Calibri"/>
              <a:ea typeface="Calibri"/>
              <a:cs typeface="Calibri"/>
              <a:sym typeface="Calibri"/>
            </a:endParaRPr>
          </a:p>
          <a:p>
            <a:pPr indent="-330200" lvl="1" marL="914400" rtl="0" algn="l">
              <a:spcBef>
                <a:spcPts val="1000"/>
              </a:spcBef>
              <a:spcAft>
                <a:spcPts val="0"/>
              </a:spcAft>
              <a:buSzPts val="1600"/>
              <a:buFont typeface="Calibri"/>
              <a:buChar char="○"/>
            </a:pPr>
            <a:r>
              <a:rPr lang="en" sz="1600">
                <a:latin typeface="Calibri"/>
                <a:ea typeface="Calibri"/>
                <a:cs typeface="Calibri"/>
                <a:sym typeface="Calibri"/>
              </a:rPr>
              <a:t>Procedure: Each feature was removed one at a time from the model, and the model's accuracy was compared to the baseline accuracy with all features included.</a:t>
            </a:r>
            <a:endParaRPr sz="1600">
              <a:latin typeface="Calibri"/>
              <a:ea typeface="Calibri"/>
              <a:cs typeface="Calibri"/>
              <a:sym typeface="Calibri"/>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g2d121334854_2_14"/>
          <p:cNvSpPr txBox="1"/>
          <p:nvPr>
            <p:ph type="title"/>
          </p:nvPr>
        </p:nvSpPr>
        <p:spPr>
          <a:xfrm>
            <a:off x="158850" y="420650"/>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Calibri"/>
                <a:ea typeface="Calibri"/>
                <a:cs typeface="Calibri"/>
                <a:sym typeface="Calibri"/>
              </a:rPr>
              <a:t>Ablation Study : Key Findings</a:t>
            </a:r>
            <a:endParaRPr b="1">
              <a:latin typeface="Calibri"/>
              <a:ea typeface="Calibri"/>
              <a:cs typeface="Calibri"/>
              <a:sym typeface="Calibri"/>
            </a:endParaRPr>
          </a:p>
        </p:txBody>
      </p:sp>
      <p:sp>
        <p:nvSpPr>
          <p:cNvPr id="338" name="Google Shape;338;g2d121334854_2_14"/>
          <p:cNvSpPr txBox="1"/>
          <p:nvPr>
            <p:ph idx="1" type="body"/>
          </p:nvPr>
        </p:nvSpPr>
        <p:spPr>
          <a:xfrm>
            <a:off x="213300" y="1243800"/>
            <a:ext cx="8717400" cy="3395400"/>
          </a:xfrm>
          <a:prstGeom prst="rect">
            <a:avLst/>
          </a:prstGeom>
        </p:spPr>
        <p:txBody>
          <a:bodyPr anchorCtr="0" anchor="t" bIns="91425" lIns="91425" spcFirstLastPara="1" rIns="91425" wrap="square" tIns="91425">
            <a:noAutofit/>
          </a:bodyPr>
          <a:lstStyle/>
          <a:p>
            <a:pPr indent="-330200" lvl="0" marL="457200" rtl="0" algn="l">
              <a:spcBef>
                <a:spcPts val="1000"/>
              </a:spcBef>
              <a:spcAft>
                <a:spcPts val="0"/>
              </a:spcAft>
              <a:buSzPts val="1600"/>
              <a:buFont typeface="Calibri"/>
              <a:buChar char="●"/>
            </a:pPr>
            <a:r>
              <a:rPr b="1" lang="en" sz="1600">
                <a:latin typeface="Calibri"/>
                <a:ea typeface="Calibri"/>
                <a:cs typeface="Calibri"/>
                <a:sym typeface="Calibri"/>
              </a:rPr>
              <a:t>High Impact Features</a:t>
            </a:r>
            <a:endParaRPr b="1" sz="1600">
              <a:latin typeface="Calibri"/>
              <a:ea typeface="Calibri"/>
              <a:cs typeface="Calibri"/>
              <a:sym typeface="Calibri"/>
            </a:endParaRPr>
          </a:p>
          <a:p>
            <a:pPr indent="-330200" lvl="1" marL="914400" rtl="0" algn="l">
              <a:spcBef>
                <a:spcPts val="1000"/>
              </a:spcBef>
              <a:spcAft>
                <a:spcPts val="0"/>
              </a:spcAft>
              <a:buSzPts val="1600"/>
              <a:buFont typeface="Calibri"/>
              <a:buChar char="○"/>
            </a:pPr>
            <a:r>
              <a:rPr lang="en" sz="1600">
                <a:latin typeface="Calibri"/>
                <a:ea typeface="Calibri"/>
                <a:cs typeface="Calibri"/>
                <a:sym typeface="Calibri"/>
              </a:rPr>
              <a:t>Removal of "Thought you would be better off dead", "No of hours you sleep", and "How often do you snort/stop breathing" significantly decreased model accuracy, indicating strong predictive power for depression.</a:t>
            </a:r>
            <a:endParaRPr sz="1600">
              <a:latin typeface="Calibri"/>
              <a:ea typeface="Calibri"/>
              <a:cs typeface="Calibri"/>
              <a:sym typeface="Calibri"/>
            </a:endParaRPr>
          </a:p>
          <a:p>
            <a:pPr indent="-330200" lvl="0" marL="457200" rtl="0" algn="l">
              <a:spcBef>
                <a:spcPts val="1000"/>
              </a:spcBef>
              <a:spcAft>
                <a:spcPts val="0"/>
              </a:spcAft>
              <a:buSzPts val="1600"/>
              <a:buFont typeface="Calibri"/>
              <a:buChar char="●"/>
            </a:pPr>
            <a:r>
              <a:rPr b="1" lang="en" sz="1600">
                <a:latin typeface="Calibri"/>
                <a:ea typeface="Calibri"/>
                <a:cs typeface="Calibri"/>
                <a:sym typeface="Calibri"/>
              </a:rPr>
              <a:t>Moderate Impact Features</a:t>
            </a:r>
            <a:endParaRPr b="1" sz="1600">
              <a:latin typeface="Calibri"/>
              <a:ea typeface="Calibri"/>
              <a:cs typeface="Calibri"/>
              <a:sym typeface="Calibri"/>
            </a:endParaRPr>
          </a:p>
          <a:p>
            <a:pPr indent="-330200" lvl="1" marL="914400" rtl="0" algn="l">
              <a:spcBef>
                <a:spcPts val="1000"/>
              </a:spcBef>
              <a:spcAft>
                <a:spcPts val="0"/>
              </a:spcAft>
              <a:buSzPts val="1600"/>
              <a:buFont typeface="Calibri"/>
              <a:buChar char="○"/>
            </a:pPr>
            <a:r>
              <a:rPr lang="en" sz="1600">
                <a:latin typeface="Calibri"/>
                <a:ea typeface="Calibri"/>
                <a:cs typeface="Calibri"/>
                <a:sym typeface="Calibri"/>
              </a:rPr>
              <a:t>Features like "Feeling bad about yourself" and various demographic indicators (e.g., race, marital status) showed moderate effects on accuracy.</a:t>
            </a:r>
            <a:endParaRPr sz="1600">
              <a:latin typeface="Calibri"/>
              <a:ea typeface="Calibri"/>
              <a:cs typeface="Calibri"/>
              <a:sym typeface="Calibri"/>
            </a:endParaRPr>
          </a:p>
          <a:p>
            <a:pPr indent="-330200" lvl="0" marL="457200" rtl="0" algn="l">
              <a:spcBef>
                <a:spcPts val="1000"/>
              </a:spcBef>
              <a:spcAft>
                <a:spcPts val="0"/>
              </a:spcAft>
              <a:buSzPts val="1600"/>
              <a:buFont typeface="Calibri"/>
              <a:buChar char="●"/>
            </a:pPr>
            <a:r>
              <a:rPr b="1" lang="en" sz="1600">
                <a:latin typeface="Calibri"/>
                <a:ea typeface="Calibri"/>
                <a:cs typeface="Calibri"/>
                <a:sym typeface="Calibri"/>
              </a:rPr>
              <a:t>Low Impact Features</a:t>
            </a:r>
            <a:endParaRPr b="1" sz="1600">
              <a:latin typeface="Calibri"/>
              <a:ea typeface="Calibri"/>
              <a:cs typeface="Calibri"/>
              <a:sym typeface="Calibri"/>
            </a:endParaRPr>
          </a:p>
          <a:p>
            <a:pPr indent="-330200" lvl="1" marL="914400" rtl="0" algn="l">
              <a:spcBef>
                <a:spcPts val="1000"/>
              </a:spcBef>
              <a:spcAft>
                <a:spcPts val="0"/>
              </a:spcAft>
              <a:buSzPts val="1600"/>
              <a:buFont typeface="Calibri"/>
              <a:buChar char="○"/>
            </a:pPr>
            <a:r>
              <a:rPr lang="en" sz="1600">
                <a:latin typeface="Calibri"/>
                <a:ea typeface="Calibri"/>
                <a:cs typeface="Calibri"/>
                <a:sym typeface="Calibri"/>
              </a:rPr>
              <a:t>Removing "Race_Non-Hispanic White" showed minimal change in accuracy, suggesting lower relevance to the model's predictive capability for depression.</a:t>
            </a:r>
            <a:endParaRPr sz="1600">
              <a:latin typeface="Calibri"/>
              <a:ea typeface="Calibri"/>
              <a:cs typeface="Calibri"/>
              <a:sym typeface="Calibri"/>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g2d121334854_2_20"/>
          <p:cNvSpPr txBox="1"/>
          <p:nvPr>
            <p:ph type="title"/>
          </p:nvPr>
        </p:nvSpPr>
        <p:spPr>
          <a:xfrm>
            <a:off x="158850" y="420650"/>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Calibri"/>
                <a:ea typeface="Calibri"/>
                <a:cs typeface="Calibri"/>
                <a:sym typeface="Calibri"/>
              </a:rPr>
              <a:t>Ablation Study : Recommendations for Future Work</a:t>
            </a:r>
            <a:endParaRPr b="1">
              <a:latin typeface="Calibri"/>
              <a:ea typeface="Calibri"/>
              <a:cs typeface="Calibri"/>
              <a:sym typeface="Calibri"/>
            </a:endParaRPr>
          </a:p>
        </p:txBody>
      </p:sp>
      <p:sp>
        <p:nvSpPr>
          <p:cNvPr id="344" name="Google Shape;344;g2d121334854_2_20"/>
          <p:cNvSpPr txBox="1"/>
          <p:nvPr>
            <p:ph idx="1" type="body"/>
          </p:nvPr>
        </p:nvSpPr>
        <p:spPr>
          <a:xfrm>
            <a:off x="213300" y="1243800"/>
            <a:ext cx="8717400" cy="3395400"/>
          </a:xfrm>
          <a:prstGeom prst="rect">
            <a:avLst/>
          </a:prstGeom>
        </p:spPr>
        <p:txBody>
          <a:bodyPr anchorCtr="0" anchor="t" bIns="91425" lIns="91425" spcFirstLastPara="1" rIns="91425" wrap="square" tIns="91425">
            <a:noAutofit/>
          </a:bodyPr>
          <a:lstStyle/>
          <a:p>
            <a:pPr indent="-330200" lvl="0" marL="457200" rtl="0" algn="l">
              <a:spcBef>
                <a:spcPts val="1000"/>
              </a:spcBef>
              <a:spcAft>
                <a:spcPts val="0"/>
              </a:spcAft>
              <a:buSzPts val="1600"/>
              <a:buFont typeface="Calibri"/>
              <a:buChar char="●"/>
            </a:pPr>
            <a:r>
              <a:rPr b="1" lang="en" sz="1600">
                <a:latin typeface="Calibri"/>
                <a:ea typeface="Calibri"/>
                <a:cs typeface="Calibri"/>
                <a:sym typeface="Calibri"/>
              </a:rPr>
              <a:t>Prioritize Key Features:</a:t>
            </a:r>
            <a:r>
              <a:rPr lang="en" sz="1600">
                <a:latin typeface="Calibri"/>
                <a:ea typeface="Calibri"/>
                <a:cs typeface="Calibri"/>
                <a:sym typeface="Calibri"/>
              </a:rPr>
              <a:t> Focus on incorporating and potentially engineering features related to critical predictive factors like sleep disturbances and severe depressive symptoms.</a:t>
            </a:r>
            <a:endParaRPr sz="1600">
              <a:latin typeface="Calibri"/>
              <a:ea typeface="Calibri"/>
              <a:cs typeface="Calibri"/>
              <a:sym typeface="Calibri"/>
            </a:endParaRPr>
          </a:p>
          <a:p>
            <a:pPr indent="-330200" lvl="0" marL="457200" rtl="0" algn="l">
              <a:spcBef>
                <a:spcPts val="1000"/>
              </a:spcBef>
              <a:spcAft>
                <a:spcPts val="0"/>
              </a:spcAft>
              <a:buSzPts val="1600"/>
              <a:buFont typeface="Calibri"/>
              <a:buChar char="●"/>
            </a:pPr>
            <a:r>
              <a:rPr b="1" lang="en" sz="1600">
                <a:latin typeface="Calibri"/>
                <a:ea typeface="Calibri"/>
                <a:cs typeface="Calibri"/>
                <a:sym typeface="Calibri"/>
              </a:rPr>
              <a:t>Feature Reduction: </a:t>
            </a:r>
            <a:r>
              <a:rPr lang="en" sz="1600">
                <a:latin typeface="Calibri"/>
                <a:ea typeface="Calibri"/>
                <a:cs typeface="Calibri"/>
                <a:sym typeface="Calibri"/>
              </a:rPr>
              <a:t>Consider reducing less impactful features to simplify the model, potentially improving performance and reducing overfitting.</a:t>
            </a:r>
            <a:endParaRPr sz="1600">
              <a:latin typeface="Calibri"/>
              <a:ea typeface="Calibri"/>
              <a:cs typeface="Calibri"/>
              <a:sym typeface="Calibri"/>
            </a:endParaRPr>
          </a:p>
          <a:p>
            <a:pPr indent="-330200" lvl="0" marL="457200" rtl="0" algn="l">
              <a:spcBef>
                <a:spcPts val="1000"/>
              </a:spcBef>
              <a:spcAft>
                <a:spcPts val="0"/>
              </a:spcAft>
              <a:buSzPts val="1600"/>
              <a:buFont typeface="Calibri"/>
              <a:buChar char="●"/>
            </a:pPr>
            <a:r>
              <a:rPr b="1" lang="en" sz="1600">
                <a:latin typeface="Calibri"/>
                <a:ea typeface="Calibri"/>
                <a:cs typeface="Calibri"/>
                <a:sym typeface="Calibri"/>
              </a:rPr>
              <a:t>Further Research:</a:t>
            </a:r>
            <a:r>
              <a:rPr lang="en" sz="1600">
                <a:latin typeface="Calibri"/>
                <a:ea typeface="Calibri"/>
                <a:cs typeface="Calibri"/>
                <a:sym typeface="Calibri"/>
              </a:rPr>
              <a:t> Explore deeper interactions or nonlinear effects among moderate and low-impact features to uncover hidden insights.</a:t>
            </a:r>
            <a:endParaRPr sz="1600">
              <a:latin typeface="Calibri"/>
              <a:ea typeface="Calibri"/>
              <a:cs typeface="Calibri"/>
              <a:sym typeface="Calibri"/>
            </a:endParaRPr>
          </a:p>
          <a:p>
            <a:pPr indent="-330200" lvl="0" marL="457200" rtl="0" algn="l">
              <a:spcBef>
                <a:spcPts val="1000"/>
              </a:spcBef>
              <a:spcAft>
                <a:spcPts val="0"/>
              </a:spcAft>
              <a:buSzPts val="1600"/>
              <a:buFont typeface="Calibri"/>
              <a:buChar char="●"/>
            </a:pPr>
            <a:r>
              <a:rPr b="1" lang="en" sz="1600">
                <a:latin typeface="Calibri"/>
                <a:ea typeface="Calibri"/>
                <a:cs typeface="Calibri"/>
                <a:sym typeface="Calibri"/>
              </a:rPr>
              <a:t>Iterative Modeling:</a:t>
            </a:r>
            <a:r>
              <a:rPr lang="en" sz="1600">
                <a:latin typeface="Calibri"/>
                <a:ea typeface="Calibri"/>
                <a:cs typeface="Calibri"/>
                <a:sym typeface="Calibri"/>
              </a:rPr>
              <a:t> Refine the model by adjusting feature sets based on ablation insights and re-evaluate performance.</a:t>
            </a:r>
            <a:endParaRPr sz="1600">
              <a:latin typeface="Calibri"/>
              <a:ea typeface="Calibri"/>
              <a:cs typeface="Calibri"/>
              <a:sym typeface="Calibri"/>
            </a:endParaRPr>
          </a:p>
          <a:p>
            <a:pPr indent="-330200" lvl="0" marL="457200" rtl="0" algn="l">
              <a:spcBef>
                <a:spcPts val="1000"/>
              </a:spcBef>
              <a:spcAft>
                <a:spcPts val="0"/>
              </a:spcAft>
              <a:buSzPts val="1600"/>
              <a:buFont typeface="Calibri"/>
              <a:buChar char="●"/>
            </a:pPr>
            <a:r>
              <a:rPr b="1" lang="en" sz="1600">
                <a:latin typeface="Calibri"/>
                <a:ea typeface="Calibri"/>
                <a:cs typeface="Calibri"/>
                <a:sym typeface="Calibri"/>
              </a:rPr>
              <a:t>Expand Feature Set:</a:t>
            </a:r>
            <a:r>
              <a:rPr lang="en" sz="1600">
                <a:latin typeface="Calibri"/>
                <a:ea typeface="Calibri"/>
                <a:cs typeface="Calibri"/>
                <a:sym typeface="Calibri"/>
              </a:rPr>
              <a:t> Investigate adding more new features that might capture other aspects of depression not currently represented.</a:t>
            </a:r>
            <a:endParaRPr sz="1600">
              <a:latin typeface="Calibri"/>
              <a:ea typeface="Calibri"/>
              <a:cs typeface="Calibri"/>
              <a:sym typeface="Calibri"/>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g2d121334854_1_28"/>
          <p:cNvSpPr txBox="1"/>
          <p:nvPr>
            <p:ph type="title"/>
          </p:nvPr>
        </p:nvSpPr>
        <p:spPr>
          <a:xfrm>
            <a:off x="490250" y="526350"/>
            <a:ext cx="5604000" cy="4090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5400"/>
              <a:buNone/>
            </a:pPr>
            <a:r>
              <a:rPr lang="en">
                <a:latin typeface="Calibri"/>
                <a:ea typeface="Calibri"/>
                <a:cs typeface="Calibri"/>
                <a:sym typeface="Calibri"/>
              </a:rPr>
              <a:t>Community Contribution</a:t>
            </a:r>
            <a:endParaRPr>
              <a:latin typeface="Calibri"/>
              <a:ea typeface="Calibri"/>
              <a:cs typeface="Calibri"/>
              <a:sym typeface="Calibri"/>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g2d121334854_3_0"/>
          <p:cNvSpPr txBox="1"/>
          <p:nvPr>
            <p:ph idx="1" type="body"/>
          </p:nvPr>
        </p:nvSpPr>
        <p:spPr>
          <a:xfrm>
            <a:off x="213300" y="157100"/>
            <a:ext cx="8717400" cy="381300"/>
          </a:xfrm>
          <a:prstGeom prst="rect">
            <a:avLst/>
          </a:prstGeom>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1000"/>
              </a:spcBef>
              <a:spcAft>
                <a:spcPts val="0"/>
              </a:spcAft>
              <a:buNone/>
            </a:pPr>
            <a:r>
              <a:rPr b="1" lang="en" sz="1400">
                <a:latin typeface="Calibri"/>
                <a:ea typeface="Calibri"/>
                <a:cs typeface="Calibri"/>
                <a:sym typeface="Calibri"/>
              </a:rPr>
              <a:t>Exploring Complex Relationships Between Depression and Health Conditions</a:t>
            </a:r>
            <a:endParaRPr b="1" sz="1400">
              <a:latin typeface="Calibri"/>
              <a:ea typeface="Calibri"/>
              <a:cs typeface="Calibri"/>
              <a:sym typeface="Calibri"/>
            </a:endParaRPr>
          </a:p>
        </p:txBody>
      </p:sp>
      <p:sp>
        <p:nvSpPr>
          <p:cNvPr id="355" name="Google Shape;355;g2d121334854_3_0"/>
          <p:cNvSpPr txBox="1"/>
          <p:nvPr>
            <p:ph idx="1" type="body"/>
          </p:nvPr>
        </p:nvSpPr>
        <p:spPr>
          <a:xfrm>
            <a:off x="213300" y="538400"/>
            <a:ext cx="8717400" cy="878400"/>
          </a:xfrm>
          <a:prstGeom prst="rect">
            <a:avLst/>
          </a:prstGeom>
        </p:spPr>
        <p:txBody>
          <a:bodyPr anchorCtr="0" anchor="t" bIns="91425" lIns="91425" spcFirstLastPara="1" rIns="91425" wrap="square" tIns="91425">
            <a:noAutofit/>
          </a:bodyPr>
          <a:lstStyle/>
          <a:p>
            <a:pPr indent="0" lvl="0" marL="0" rtl="0" algn="just">
              <a:spcBef>
                <a:spcPts val="1000"/>
              </a:spcBef>
              <a:spcAft>
                <a:spcPts val="0"/>
              </a:spcAft>
              <a:buNone/>
            </a:pPr>
            <a:r>
              <a:rPr lang="en" sz="1400">
                <a:latin typeface="Calibri"/>
                <a:ea typeface="Calibri"/>
                <a:cs typeface="Calibri"/>
                <a:sym typeface="Calibri"/>
              </a:rPr>
              <a:t>Presence of comorbid depression can significantly impact the management and outcomes of physical health conditions, and vice versa. Based on this, healthcare providers can adopt integrated care approaches to address both mental and physical health needs concurrently and optimize resource </a:t>
            </a:r>
            <a:r>
              <a:rPr lang="en" sz="1400">
                <a:latin typeface="Calibri"/>
                <a:ea typeface="Calibri"/>
                <a:cs typeface="Calibri"/>
                <a:sym typeface="Calibri"/>
              </a:rPr>
              <a:t>allocation</a:t>
            </a:r>
            <a:r>
              <a:rPr lang="en" sz="1400">
                <a:latin typeface="Calibri"/>
                <a:ea typeface="Calibri"/>
                <a:cs typeface="Calibri"/>
                <a:sym typeface="Calibri"/>
              </a:rPr>
              <a:t>.</a:t>
            </a:r>
            <a:endParaRPr sz="1400">
              <a:latin typeface="Calibri"/>
              <a:ea typeface="Calibri"/>
              <a:cs typeface="Calibri"/>
              <a:sym typeface="Calibri"/>
            </a:endParaRPr>
          </a:p>
        </p:txBody>
      </p:sp>
      <p:sp>
        <p:nvSpPr>
          <p:cNvPr id="356" name="Google Shape;356;g2d121334854_3_0"/>
          <p:cNvSpPr txBox="1"/>
          <p:nvPr>
            <p:ph idx="1" type="body"/>
          </p:nvPr>
        </p:nvSpPr>
        <p:spPr>
          <a:xfrm>
            <a:off x="213300" y="1416800"/>
            <a:ext cx="8717400" cy="381300"/>
          </a:xfrm>
          <a:prstGeom prst="rect">
            <a:avLst/>
          </a:prstGeom>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1000"/>
              </a:spcBef>
              <a:spcAft>
                <a:spcPts val="0"/>
              </a:spcAft>
              <a:buNone/>
            </a:pPr>
            <a:r>
              <a:rPr b="1" lang="en" sz="1400">
                <a:latin typeface="Calibri"/>
                <a:ea typeface="Calibri"/>
                <a:cs typeface="Calibri"/>
                <a:sym typeface="Calibri"/>
              </a:rPr>
              <a:t>Understanding Depression Beyond Physical Health Indicators</a:t>
            </a:r>
            <a:endParaRPr b="1" sz="1400">
              <a:latin typeface="Calibri"/>
              <a:ea typeface="Calibri"/>
              <a:cs typeface="Calibri"/>
              <a:sym typeface="Calibri"/>
            </a:endParaRPr>
          </a:p>
        </p:txBody>
      </p:sp>
      <p:sp>
        <p:nvSpPr>
          <p:cNvPr id="357" name="Google Shape;357;g2d121334854_3_0"/>
          <p:cNvSpPr txBox="1"/>
          <p:nvPr>
            <p:ph idx="1" type="body"/>
          </p:nvPr>
        </p:nvSpPr>
        <p:spPr>
          <a:xfrm>
            <a:off x="213300" y="1798100"/>
            <a:ext cx="8717400" cy="878400"/>
          </a:xfrm>
          <a:prstGeom prst="rect">
            <a:avLst/>
          </a:prstGeom>
        </p:spPr>
        <p:txBody>
          <a:bodyPr anchorCtr="0" anchor="t" bIns="91425" lIns="91425" spcFirstLastPara="1" rIns="91425" wrap="square" tIns="91425">
            <a:noAutofit/>
          </a:bodyPr>
          <a:lstStyle/>
          <a:p>
            <a:pPr indent="0" lvl="0" marL="0" rtl="0" algn="just">
              <a:spcBef>
                <a:spcPts val="1000"/>
              </a:spcBef>
              <a:spcAft>
                <a:spcPts val="0"/>
              </a:spcAft>
              <a:buNone/>
            </a:pPr>
            <a:r>
              <a:rPr lang="en" sz="1400">
                <a:latin typeface="Calibri"/>
                <a:ea typeface="Calibri"/>
                <a:cs typeface="Calibri"/>
                <a:sym typeface="Calibri"/>
              </a:rPr>
              <a:t>Findings indicate that depression primarily manifests through changes in stress levels and persistent negative feelings, rather than being directly linked to specific physiological markers. This </a:t>
            </a:r>
            <a:r>
              <a:rPr lang="en" sz="1400">
                <a:latin typeface="Calibri"/>
                <a:ea typeface="Calibri"/>
                <a:cs typeface="Calibri"/>
                <a:sym typeface="Calibri"/>
              </a:rPr>
              <a:t>knowledge</a:t>
            </a:r>
            <a:r>
              <a:rPr lang="en" sz="1400">
                <a:latin typeface="Calibri"/>
                <a:ea typeface="Calibri"/>
                <a:cs typeface="Calibri"/>
                <a:sym typeface="Calibri"/>
              </a:rPr>
              <a:t> can be used to refine diagnostic criteria and interventions.</a:t>
            </a:r>
            <a:endParaRPr sz="1400">
              <a:latin typeface="Calibri"/>
              <a:ea typeface="Calibri"/>
              <a:cs typeface="Calibri"/>
              <a:sym typeface="Calibri"/>
            </a:endParaRPr>
          </a:p>
        </p:txBody>
      </p:sp>
      <p:sp>
        <p:nvSpPr>
          <p:cNvPr id="358" name="Google Shape;358;g2d121334854_3_0"/>
          <p:cNvSpPr txBox="1"/>
          <p:nvPr>
            <p:ph idx="1" type="body"/>
          </p:nvPr>
        </p:nvSpPr>
        <p:spPr>
          <a:xfrm>
            <a:off x="213300" y="2676500"/>
            <a:ext cx="8717400" cy="381300"/>
          </a:xfrm>
          <a:prstGeom prst="rect">
            <a:avLst/>
          </a:prstGeom>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1000"/>
              </a:spcBef>
              <a:spcAft>
                <a:spcPts val="0"/>
              </a:spcAft>
              <a:buNone/>
            </a:pPr>
            <a:r>
              <a:rPr b="1" lang="en" sz="1400">
                <a:latin typeface="Calibri"/>
                <a:ea typeface="Calibri"/>
                <a:cs typeface="Calibri"/>
                <a:sym typeface="Calibri"/>
              </a:rPr>
              <a:t>Recognizing Depression as a Potential Contributor to Sleep Apnea</a:t>
            </a:r>
            <a:endParaRPr b="1" sz="1400">
              <a:latin typeface="Calibri"/>
              <a:ea typeface="Calibri"/>
              <a:cs typeface="Calibri"/>
              <a:sym typeface="Calibri"/>
            </a:endParaRPr>
          </a:p>
        </p:txBody>
      </p:sp>
      <p:sp>
        <p:nvSpPr>
          <p:cNvPr id="359" name="Google Shape;359;g2d121334854_3_0"/>
          <p:cNvSpPr txBox="1"/>
          <p:nvPr>
            <p:ph idx="1" type="body"/>
          </p:nvPr>
        </p:nvSpPr>
        <p:spPr>
          <a:xfrm>
            <a:off x="213300" y="3057800"/>
            <a:ext cx="8717400" cy="636300"/>
          </a:xfrm>
          <a:prstGeom prst="rect">
            <a:avLst/>
          </a:prstGeom>
        </p:spPr>
        <p:txBody>
          <a:bodyPr anchorCtr="0" anchor="t" bIns="91425" lIns="91425" spcFirstLastPara="1" rIns="91425" wrap="square" tIns="91425">
            <a:noAutofit/>
          </a:bodyPr>
          <a:lstStyle/>
          <a:p>
            <a:pPr indent="0" lvl="0" marL="0" rtl="0" algn="just">
              <a:spcBef>
                <a:spcPts val="1000"/>
              </a:spcBef>
              <a:spcAft>
                <a:spcPts val="0"/>
              </a:spcAft>
              <a:buClr>
                <a:schemeClr val="dk1"/>
              </a:buClr>
              <a:buSzPts val="1100"/>
              <a:buFont typeface="Arial"/>
              <a:buNone/>
            </a:pPr>
            <a:r>
              <a:rPr lang="en" sz="1400">
                <a:latin typeface="Calibri"/>
                <a:ea typeface="Calibri"/>
                <a:cs typeface="Calibri"/>
                <a:sym typeface="Calibri"/>
              </a:rPr>
              <a:t>Further</a:t>
            </a:r>
            <a:r>
              <a:rPr lang="en" sz="1400">
                <a:latin typeface="Calibri"/>
                <a:ea typeface="Calibri"/>
                <a:cs typeface="Calibri"/>
                <a:sym typeface="Calibri"/>
              </a:rPr>
              <a:t> studies on understanding how depression affects sleep will help develop interventions for improving patients’ sleep quality and overall health.</a:t>
            </a:r>
            <a:endParaRPr sz="1400">
              <a:latin typeface="Calibri"/>
              <a:ea typeface="Calibri"/>
              <a:cs typeface="Calibri"/>
              <a:sym typeface="Calibri"/>
            </a:endParaRPr>
          </a:p>
          <a:p>
            <a:pPr indent="0" lvl="0" marL="0" rtl="0" algn="just">
              <a:spcBef>
                <a:spcPts val="1000"/>
              </a:spcBef>
              <a:spcAft>
                <a:spcPts val="0"/>
              </a:spcAft>
              <a:buClr>
                <a:schemeClr val="dk1"/>
              </a:buClr>
              <a:buSzPts val="1100"/>
              <a:buFont typeface="Arial"/>
              <a:buNone/>
            </a:pPr>
            <a:r>
              <a:t/>
            </a:r>
            <a:endParaRPr sz="1400">
              <a:latin typeface="Calibri"/>
              <a:ea typeface="Calibri"/>
              <a:cs typeface="Calibri"/>
              <a:sym typeface="Calibri"/>
            </a:endParaRPr>
          </a:p>
          <a:p>
            <a:pPr indent="0" lvl="0" marL="0" rtl="0" algn="just">
              <a:spcBef>
                <a:spcPts val="1000"/>
              </a:spcBef>
              <a:spcAft>
                <a:spcPts val="0"/>
              </a:spcAft>
              <a:buClr>
                <a:schemeClr val="dk1"/>
              </a:buClr>
              <a:buSzPts val="1100"/>
              <a:buFont typeface="Arial"/>
              <a:buNone/>
            </a:pPr>
            <a:r>
              <a:t/>
            </a:r>
            <a:endParaRPr sz="1400">
              <a:latin typeface="Calibri"/>
              <a:ea typeface="Calibri"/>
              <a:cs typeface="Calibri"/>
              <a:sym typeface="Calibri"/>
            </a:endParaRPr>
          </a:p>
          <a:p>
            <a:pPr indent="0" lvl="0" marL="0" rtl="0" algn="just">
              <a:spcBef>
                <a:spcPts val="1000"/>
              </a:spcBef>
              <a:spcAft>
                <a:spcPts val="0"/>
              </a:spcAft>
              <a:buClr>
                <a:schemeClr val="dk1"/>
              </a:buClr>
              <a:buSzPts val="1100"/>
              <a:buFont typeface="Arial"/>
              <a:buNone/>
            </a:pPr>
            <a:r>
              <a:t/>
            </a:r>
            <a:endParaRPr sz="1400">
              <a:latin typeface="Calibri"/>
              <a:ea typeface="Calibri"/>
              <a:cs typeface="Calibri"/>
              <a:sym typeface="Calibri"/>
            </a:endParaRPr>
          </a:p>
          <a:p>
            <a:pPr indent="0" lvl="0" marL="0" rtl="0" algn="just">
              <a:spcBef>
                <a:spcPts val="1000"/>
              </a:spcBef>
              <a:spcAft>
                <a:spcPts val="0"/>
              </a:spcAft>
              <a:buClr>
                <a:schemeClr val="dk1"/>
              </a:buClr>
              <a:buSzPts val="1100"/>
              <a:buFont typeface="Arial"/>
              <a:buNone/>
            </a:pPr>
            <a:r>
              <a:t/>
            </a:r>
            <a:endParaRPr sz="1400">
              <a:latin typeface="Calibri"/>
              <a:ea typeface="Calibri"/>
              <a:cs typeface="Calibri"/>
              <a:sym typeface="Calibri"/>
            </a:endParaRPr>
          </a:p>
          <a:p>
            <a:pPr indent="0" lvl="0" marL="0" rtl="0" algn="just">
              <a:spcBef>
                <a:spcPts val="1000"/>
              </a:spcBef>
              <a:spcAft>
                <a:spcPts val="0"/>
              </a:spcAft>
              <a:buClr>
                <a:schemeClr val="dk1"/>
              </a:buClr>
              <a:buSzPts val="1100"/>
              <a:buFont typeface="Arial"/>
              <a:buNone/>
            </a:pPr>
            <a:r>
              <a:t/>
            </a:r>
            <a:endParaRPr sz="1400">
              <a:latin typeface="Calibri"/>
              <a:ea typeface="Calibri"/>
              <a:cs typeface="Calibri"/>
              <a:sym typeface="Calibri"/>
            </a:endParaRPr>
          </a:p>
          <a:p>
            <a:pPr indent="0" lvl="0" marL="0" rtl="0" algn="just">
              <a:spcBef>
                <a:spcPts val="1000"/>
              </a:spcBef>
              <a:spcAft>
                <a:spcPts val="0"/>
              </a:spcAft>
              <a:buClr>
                <a:schemeClr val="dk1"/>
              </a:buClr>
              <a:buSzPts val="1100"/>
              <a:buFont typeface="Arial"/>
              <a:buNone/>
            </a:pPr>
            <a:r>
              <a:t/>
            </a:r>
            <a:endParaRPr sz="1400">
              <a:latin typeface="Calibri"/>
              <a:ea typeface="Calibri"/>
              <a:cs typeface="Calibri"/>
              <a:sym typeface="Calibri"/>
            </a:endParaRPr>
          </a:p>
          <a:p>
            <a:pPr indent="0" lvl="0" marL="0" rtl="0" algn="just">
              <a:spcBef>
                <a:spcPts val="1000"/>
              </a:spcBef>
              <a:spcAft>
                <a:spcPts val="0"/>
              </a:spcAft>
              <a:buNone/>
            </a:pPr>
            <a:r>
              <a:t/>
            </a:r>
            <a:endParaRPr sz="1400">
              <a:latin typeface="Calibri"/>
              <a:ea typeface="Calibri"/>
              <a:cs typeface="Calibri"/>
              <a:sym typeface="Calibri"/>
            </a:endParaRPr>
          </a:p>
        </p:txBody>
      </p:sp>
      <p:sp>
        <p:nvSpPr>
          <p:cNvPr id="360" name="Google Shape;360;g2d121334854_3_0"/>
          <p:cNvSpPr txBox="1"/>
          <p:nvPr>
            <p:ph idx="1" type="body"/>
          </p:nvPr>
        </p:nvSpPr>
        <p:spPr>
          <a:xfrm>
            <a:off x="213300" y="3694100"/>
            <a:ext cx="8717400" cy="381300"/>
          </a:xfrm>
          <a:prstGeom prst="rect">
            <a:avLst/>
          </a:prstGeom>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1000"/>
              </a:spcBef>
              <a:spcAft>
                <a:spcPts val="0"/>
              </a:spcAft>
              <a:buNone/>
            </a:pPr>
            <a:r>
              <a:rPr b="1" lang="en" sz="1400">
                <a:latin typeface="Calibri"/>
                <a:ea typeface="Calibri"/>
                <a:cs typeface="Calibri"/>
                <a:sym typeface="Calibri"/>
              </a:rPr>
              <a:t>Developing Inclusive Mental Health Initiatives</a:t>
            </a:r>
            <a:endParaRPr b="1" sz="1400">
              <a:latin typeface="Calibri"/>
              <a:ea typeface="Calibri"/>
              <a:cs typeface="Calibri"/>
              <a:sym typeface="Calibri"/>
            </a:endParaRPr>
          </a:p>
        </p:txBody>
      </p:sp>
      <p:sp>
        <p:nvSpPr>
          <p:cNvPr id="361" name="Google Shape;361;g2d121334854_3_0"/>
          <p:cNvSpPr txBox="1"/>
          <p:nvPr>
            <p:ph idx="1" type="body"/>
          </p:nvPr>
        </p:nvSpPr>
        <p:spPr>
          <a:xfrm>
            <a:off x="213300" y="4075400"/>
            <a:ext cx="8717400" cy="790800"/>
          </a:xfrm>
          <a:prstGeom prst="rect">
            <a:avLst/>
          </a:prstGeom>
        </p:spPr>
        <p:txBody>
          <a:bodyPr anchorCtr="0" anchor="t" bIns="91425" lIns="91425" spcFirstLastPara="1" rIns="91425" wrap="square" tIns="91425">
            <a:noAutofit/>
          </a:bodyPr>
          <a:lstStyle/>
          <a:p>
            <a:pPr indent="0" lvl="0" marL="0" rtl="0" algn="just">
              <a:spcBef>
                <a:spcPts val="1000"/>
              </a:spcBef>
              <a:spcAft>
                <a:spcPts val="0"/>
              </a:spcAft>
              <a:buNone/>
            </a:pPr>
            <a:r>
              <a:rPr lang="en" sz="1400">
                <a:latin typeface="Calibri"/>
                <a:ea typeface="Calibri"/>
                <a:cs typeface="Calibri"/>
                <a:sym typeface="Calibri"/>
              </a:rPr>
              <a:t>There are imbalances in demographic representation, particularly in marital status, education level, and race, within the survey results. Recognizing this, targeted outreach programs aimed at marginalized communities can help provide them the required mental health resources.</a:t>
            </a:r>
            <a:endParaRPr sz="1400">
              <a:latin typeface="Calibri"/>
              <a:ea typeface="Calibri"/>
              <a:cs typeface="Calibri"/>
              <a:sym typeface="Calibri"/>
            </a:endParaRPr>
          </a:p>
          <a:p>
            <a:pPr indent="0" lvl="0" marL="0" rtl="0" algn="just">
              <a:spcBef>
                <a:spcPts val="1000"/>
              </a:spcBef>
              <a:spcAft>
                <a:spcPts val="0"/>
              </a:spcAft>
              <a:buNone/>
            </a:pPr>
            <a:r>
              <a:t/>
            </a:r>
            <a:endParaRPr sz="1400">
              <a:latin typeface="Calibri"/>
              <a:ea typeface="Calibri"/>
              <a:cs typeface="Calibri"/>
              <a:sym typeface="Calibri"/>
            </a:endParaRPr>
          </a:p>
          <a:p>
            <a:pPr indent="0" lvl="0" marL="0" rtl="0" algn="just">
              <a:spcBef>
                <a:spcPts val="1000"/>
              </a:spcBef>
              <a:spcAft>
                <a:spcPts val="0"/>
              </a:spcAft>
              <a:buNone/>
            </a:pPr>
            <a:r>
              <a:t/>
            </a:r>
            <a:endParaRPr sz="1400">
              <a:latin typeface="Calibri"/>
              <a:ea typeface="Calibri"/>
              <a:cs typeface="Calibri"/>
              <a:sym typeface="Calibri"/>
            </a:endParaRPr>
          </a:p>
          <a:p>
            <a:pPr indent="0" lvl="0" marL="0" rtl="0" algn="just">
              <a:spcBef>
                <a:spcPts val="1000"/>
              </a:spcBef>
              <a:spcAft>
                <a:spcPts val="0"/>
              </a:spcAft>
              <a:buNone/>
            </a:pPr>
            <a:r>
              <a:t/>
            </a:r>
            <a:endParaRPr sz="1400">
              <a:latin typeface="Calibri"/>
              <a:ea typeface="Calibri"/>
              <a:cs typeface="Calibri"/>
              <a:sym typeface="Calibri"/>
            </a:endParaRPr>
          </a:p>
          <a:p>
            <a:pPr indent="0" lvl="0" marL="0" rtl="0" algn="just">
              <a:spcBef>
                <a:spcPts val="1000"/>
              </a:spcBef>
              <a:spcAft>
                <a:spcPts val="0"/>
              </a:spcAft>
              <a:buNone/>
            </a:pPr>
            <a:r>
              <a:t/>
            </a:r>
            <a:endParaRPr sz="1400">
              <a:latin typeface="Calibri"/>
              <a:ea typeface="Calibri"/>
              <a:cs typeface="Calibri"/>
              <a:sym typeface="Calibri"/>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g2c6755bd088_0_77"/>
          <p:cNvSpPr txBox="1"/>
          <p:nvPr>
            <p:ph type="title"/>
          </p:nvPr>
        </p:nvSpPr>
        <p:spPr>
          <a:xfrm>
            <a:off x="157950" y="74625"/>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Potential Application</a:t>
            </a:r>
            <a:endParaRPr>
              <a:latin typeface="Calibri"/>
              <a:ea typeface="Calibri"/>
              <a:cs typeface="Calibri"/>
              <a:sym typeface="Calibri"/>
            </a:endParaRPr>
          </a:p>
        </p:txBody>
      </p:sp>
      <p:sp>
        <p:nvSpPr>
          <p:cNvPr id="367" name="Google Shape;367;g2c6755bd088_0_77"/>
          <p:cNvSpPr txBox="1"/>
          <p:nvPr/>
        </p:nvSpPr>
        <p:spPr>
          <a:xfrm>
            <a:off x="242700" y="895725"/>
            <a:ext cx="1202100" cy="768600"/>
          </a:xfrm>
          <a:prstGeom prst="rect">
            <a:avLst/>
          </a:prstGeom>
          <a:solidFill>
            <a:srgbClr val="D9EAD3"/>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Old Standard TT"/>
                <a:ea typeface="Old Standard TT"/>
                <a:cs typeface="Old Standard TT"/>
                <a:sym typeface="Old Standard TT"/>
              </a:rPr>
              <a:t>Login/</a:t>
            </a:r>
            <a:endParaRPr b="1">
              <a:solidFill>
                <a:schemeClr val="dk1"/>
              </a:solidFill>
              <a:latin typeface="Old Standard TT"/>
              <a:ea typeface="Old Standard TT"/>
              <a:cs typeface="Old Standard TT"/>
              <a:sym typeface="Old Standard TT"/>
            </a:endParaRPr>
          </a:p>
          <a:p>
            <a:pPr indent="0" lvl="0" marL="0" rtl="0" algn="l">
              <a:spcBef>
                <a:spcPts val="0"/>
              </a:spcBef>
              <a:spcAft>
                <a:spcPts val="0"/>
              </a:spcAft>
              <a:buNone/>
            </a:pPr>
            <a:r>
              <a:rPr b="1" lang="en">
                <a:solidFill>
                  <a:schemeClr val="dk1"/>
                </a:solidFill>
                <a:latin typeface="Old Standard TT"/>
                <a:ea typeface="Old Standard TT"/>
                <a:cs typeface="Old Standard TT"/>
                <a:sym typeface="Old Standard TT"/>
              </a:rPr>
              <a:t>Registration Portal</a:t>
            </a:r>
            <a:endParaRPr b="1">
              <a:solidFill>
                <a:schemeClr val="dk1"/>
              </a:solidFill>
              <a:latin typeface="Old Standard TT"/>
              <a:ea typeface="Old Standard TT"/>
              <a:cs typeface="Old Standard TT"/>
              <a:sym typeface="Old Standard TT"/>
            </a:endParaRPr>
          </a:p>
        </p:txBody>
      </p:sp>
      <p:sp>
        <p:nvSpPr>
          <p:cNvPr id="368" name="Google Shape;368;g2c6755bd088_0_77"/>
          <p:cNvSpPr txBox="1"/>
          <p:nvPr/>
        </p:nvSpPr>
        <p:spPr>
          <a:xfrm>
            <a:off x="158850" y="2016663"/>
            <a:ext cx="1512000" cy="5664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Old Standard TT"/>
                <a:ea typeface="Old Standard TT"/>
                <a:cs typeface="Old Standard TT"/>
                <a:sym typeface="Old Standard TT"/>
              </a:rPr>
              <a:t>Survey Interface</a:t>
            </a:r>
            <a:endParaRPr b="1">
              <a:solidFill>
                <a:schemeClr val="dk1"/>
              </a:solidFill>
              <a:latin typeface="Old Standard TT"/>
              <a:ea typeface="Old Standard TT"/>
              <a:cs typeface="Old Standard TT"/>
              <a:sym typeface="Old Standard TT"/>
            </a:endParaRPr>
          </a:p>
        </p:txBody>
      </p:sp>
      <p:sp>
        <p:nvSpPr>
          <p:cNvPr id="369" name="Google Shape;369;g2c6755bd088_0_77"/>
          <p:cNvSpPr txBox="1"/>
          <p:nvPr/>
        </p:nvSpPr>
        <p:spPr>
          <a:xfrm>
            <a:off x="1791600" y="895725"/>
            <a:ext cx="1202100" cy="768600"/>
          </a:xfrm>
          <a:prstGeom prst="rect">
            <a:avLst/>
          </a:prstGeom>
          <a:noFill/>
          <a:ln cap="flat" cmpd="sng" w="9525">
            <a:solidFill>
              <a:schemeClr val="dk2"/>
            </a:solidFill>
            <a:prstDash val="dash"/>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chemeClr val="dk1"/>
                </a:solidFill>
                <a:latin typeface="Old Standard TT"/>
                <a:ea typeface="Old Standard TT"/>
                <a:cs typeface="Old Standard TT"/>
                <a:sym typeface="Old Standard TT"/>
              </a:rPr>
              <a:t>Users create an account and log in to portal</a:t>
            </a:r>
            <a:endParaRPr sz="1200">
              <a:solidFill>
                <a:schemeClr val="dk1"/>
              </a:solidFill>
              <a:latin typeface="Old Standard TT"/>
              <a:ea typeface="Old Standard TT"/>
              <a:cs typeface="Old Standard TT"/>
              <a:sym typeface="Old Standard TT"/>
            </a:endParaRPr>
          </a:p>
          <a:p>
            <a:pPr indent="0" lvl="0" marL="0" rtl="0" algn="l">
              <a:spcBef>
                <a:spcPts val="0"/>
              </a:spcBef>
              <a:spcAft>
                <a:spcPts val="0"/>
              </a:spcAft>
              <a:buNone/>
            </a:pPr>
            <a:r>
              <a:t/>
            </a:r>
            <a:endParaRPr sz="1800">
              <a:solidFill>
                <a:schemeClr val="dk1"/>
              </a:solidFill>
              <a:latin typeface="Old Standard TT"/>
              <a:ea typeface="Old Standard TT"/>
              <a:cs typeface="Old Standard TT"/>
              <a:sym typeface="Old Standard TT"/>
            </a:endParaRPr>
          </a:p>
        </p:txBody>
      </p:sp>
      <p:sp>
        <p:nvSpPr>
          <p:cNvPr id="370" name="Google Shape;370;g2c6755bd088_0_77"/>
          <p:cNvSpPr txBox="1"/>
          <p:nvPr/>
        </p:nvSpPr>
        <p:spPr>
          <a:xfrm>
            <a:off x="1844250" y="1769313"/>
            <a:ext cx="1831200" cy="1344300"/>
          </a:xfrm>
          <a:prstGeom prst="rect">
            <a:avLst/>
          </a:prstGeom>
          <a:noFill/>
          <a:ln cap="flat" cmpd="sng" w="9525">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Old Standard TT"/>
                <a:ea typeface="Old Standard TT"/>
                <a:cs typeface="Old Standard TT"/>
                <a:sym typeface="Old Standard TT"/>
              </a:rPr>
              <a:t>Answer series of questions related to mental well-being, including existing survey questions and additional ones for comprehensive analysis</a:t>
            </a:r>
            <a:endParaRPr sz="1800">
              <a:solidFill>
                <a:schemeClr val="dk1"/>
              </a:solidFill>
              <a:latin typeface="Old Standard TT"/>
              <a:ea typeface="Old Standard TT"/>
              <a:cs typeface="Old Standard TT"/>
              <a:sym typeface="Old Standard TT"/>
            </a:endParaRPr>
          </a:p>
        </p:txBody>
      </p:sp>
      <p:sp>
        <p:nvSpPr>
          <p:cNvPr id="371" name="Google Shape;371;g2c6755bd088_0_77"/>
          <p:cNvSpPr txBox="1"/>
          <p:nvPr/>
        </p:nvSpPr>
        <p:spPr>
          <a:xfrm>
            <a:off x="158850" y="2993125"/>
            <a:ext cx="1512000" cy="5664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Old Standard TT"/>
                <a:ea typeface="Old Standard TT"/>
                <a:cs typeface="Old Standard TT"/>
                <a:sym typeface="Old Standard TT"/>
              </a:rPr>
              <a:t>Dashboard</a:t>
            </a:r>
            <a:endParaRPr b="1">
              <a:solidFill>
                <a:schemeClr val="dk1"/>
              </a:solidFill>
              <a:latin typeface="Old Standard TT"/>
              <a:ea typeface="Old Standard TT"/>
              <a:cs typeface="Old Standard TT"/>
              <a:sym typeface="Old Standard TT"/>
            </a:endParaRPr>
          </a:p>
        </p:txBody>
      </p:sp>
      <p:sp>
        <p:nvSpPr>
          <p:cNvPr id="372" name="Google Shape;372;g2c6755bd088_0_77"/>
          <p:cNvSpPr txBox="1"/>
          <p:nvPr/>
        </p:nvSpPr>
        <p:spPr>
          <a:xfrm>
            <a:off x="158850" y="3808575"/>
            <a:ext cx="2068800" cy="1034400"/>
          </a:xfrm>
          <a:prstGeom prst="rect">
            <a:avLst/>
          </a:prstGeom>
          <a:noFill/>
          <a:ln cap="flat" cmpd="sng" w="9525">
            <a:solidFill>
              <a:schemeClr val="dk2"/>
            </a:solidFill>
            <a:prstDash val="dash"/>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Old Standard TT"/>
                <a:ea typeface="Old Standard TT"/>
                <a:cs typeface="Old Standard TT"/>
                <a:sym typeface="Old Standard TT"/>
              </a:rPr>
              <a:t>Displays the user's mental health assessment results, providing insights and recommendations based on machine learning analysis</a:t>
            </a:r>
            <a:endParaRPr sz="1200">
              <a:solidFill>
                <a:schemeClr val="dk1"/>
              </a:solidFill>
              <a:latin typeface="Old Standard TT"/>
              <a:ea typeface="Old Standard TT"/>
              <a:cs typeface="Old Standard TT"/>
              <a:sym typeface="Old Standard TT"/>
            </a:endParaRPr>
          </a:p>
        </p:txBody>
      </p:sp>
      <p:sp>
        <p:nvSpPr>
          <p:cNvPr id="373" name="Google Shape;373;g2c6755bd088_0_77"/>
          <p:cNvSpPr txBox="1"/>
          <p:nvPr/>
        </p:nvSpPr>
        <p:spPr>
          <a:xfrm>
            <a:off x="4202250" y="942050"/>
            <a:ext cx="1512000" cy="1034400"/>
          </a:xfrm>
          <a:prstGeom prst="rect">
            <a:avLst/>
          </a:prstGeom>
          <a:solidFill>
            <a:srgbClr val="D9EAD3"/>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Old Standard TT"/>
                <a:ea typeface="Old Standard TT"/>
                <a:cs typeface="Old Standard TT"/>
                <a:sym typeface="Old Standard TT"/>
              </a:rPr>
              <a:t>Electronic Health Record (EHR) Integration</a:t>
            </a:r>
            <a:endParaRPr b="1">
              <a:solidFill>
                <a:schemeClr val="dk1"/>
              </a:solidFill>
              <a:latin typeface="Old Standard TT"/>
              <a:ea typeface="Old Standard TT"/>
              <a:cs typeface="Old Standard TT"/>
              <a:sym typeface="Old Standard TT"/>
            </a:endParaRPr>
          </a:p>
        </p:txBody>
      </p:sp>
      <p:sp>
        <p:nvSpPr>
          <p:cNvPr id="374" name="Google Shape;374;g2c6755bd088_0_77"/>
          <p:cNvSpPr txBox="1"/>
          <p:nvPr/>
        </p:nvSpPr>
        <p:spPr>
          <a:xfrm>
            <a:off x="4202250" y="2141275"/>
            <a:ext cx="1512000" cy="566400"/>
          </a:xfrm>
          <a:prstGeom prst="rect">
            <a:avLst/>
          </a:prstGeom>
          <a:solidFill>
            <a:srgbClr val="D9EAD3"/>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Old Standard TT"/>
                <a:ea typeface="Old Standard TT"/>
                <a:cs typeface="Old Standard TT"/>
                <a:sym typeface="Old Standard TT"/>
              </a:rPr>
              <a:t>Telemedicine Integration</a:t>
            </a:r>
            <a:endParaRPr b="1">
              <a:solidFill>
                <a:schemeClr val="dk1"/>
              </a:solidFill>
              <a:latin typeface="Old Standard TT"/>
              <a:ea typeface="Old Standard TT"/>
              <a:cs typeface="Old Standard TT"/>
              <a:sym typeface="Old Standard TT"/>
            </a:endParaRPr>
          </a:p>
        </p:txBody>
      </p:sp>
      <p:sp>
        <p:nvSpPr>
          <p:cNvPr id="375" name="Google Shape;375;g2c6755bd088_0_77"/>
          <p:cNvSpPr txBox="1"/>
          <p:nvPr/>
        </p:nvSpPr>
        <p:spPr>
          <a:xfrm>
            <a:off x="4202250" y="2872500"/>
            <a:ext cx="1512000" cy="849300"/>
          </a:xfrm>
          <a:prstGeom prst="rect">
            <a:avLst/>
          </a:prstGeom>
          <a:solidFill>
            <a:srgbClr val="D9EAD3"/>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Old Standard TT"/>
                <a:ea typeface="Old Standard TT"/>
                <a:cs typeface="Old Standard TT"/>
                <a:sym typeface="Old Standard TT"/>
              </a:rPr>
              <a:t>Population Health Management</a:t>
            </a:r>
            <a:endParaRPr b="1">
              <a:solidFill>
                <a:schemeClr val="dk1"/>
              </a:solidFill>
              <a:latin typeface="Old Standard TT"/>
              <a:ea typeface="Old Standard TT"/>
              <a:cs typeface="Old Standard TT"/>
              <a:sym typeface="Old Standard TT"/>
            </a:endParaRPr>
          </a:p>
        </p:txBody>
      </p:sp>
      <p:sp>
        <p:nvSpPr>
          <p:cNvPr id="376" name="Google Shape;376;g2c6755bd088_0_77"/>
          <p:cNvSpPr txBox="1"/>
          <p:nvPr/>
        </p:nvSpPr>
        <p:spPr>
          <a:xfrm>
            <a:off x="4202250" y="3886625"/>
            <a:ext cx="1512000" cy="849300"/>
          </a:xfrm>
          <a:prstGeom prst="rect">
            <a:avLst/>
          </a:prstGeom>
          <a:solidFill>
            <a:srgbClr val="D9EAD3"/>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Old Standard TT"/>
                <a:ea typeface="Old Standard TT"/>
                <a:cs typeface="Old Standard TT"/>
                <a:sym typeface="Old Standard TT"/>
              </a:rPr>
              <a:t>Referrals and Care Coordination </a:t>
            </a:r>
            <a:endParaRPr b="1">
              <a:solidFill>
                <a:schemeClr val="dk1"/>
              </a:solidFill>
              <a:latin typeface="Old Standard TT"/>
              <a:ea typeface="Old Standard TT"/>
              <a:cs typeface="Old Standard TT"/>
              <a:sym typeface="Old Standard TT"/>
            </a:endParaRPr>
          </a:p>
        </p:txBody>
      </p:sp>
      <p:cxnSp>
        <p:nvCxnSpPr>
          <p:cNvPr id="377" name="Google Shape;377;g2c6755bd088_0_77"/>
          <p:cNvCxnSpPr/>
          <p:nvPr/>
        </p:nvCxnSpPr>
        <p:spPr>
          <a:xfrm>
            <a:off x="842850" y="2583050"/>
            <a:ext cx="1800" cy="418500"/>
          </a:xfrm>
          <a:prstGeom prst="straightConnector1">
            <a:avLst/>
          </a:prstGeom>
          <a:noFill/>
          <a:ln cap="flat" cmpd="sng" w="9525">
            <a:solidFill>
              <a:schemeClr val="dk2"/>
            </a:solidFill>
            <a:prstDash val="solid"/>
            <a:round/>
            <a:headEnd len="med" w="med" type="none"/>
            <a:tailEnd len="med" w="med" type="triangle"/>
          </a:ln>
        </p:spPr>
      </p:cxnSp>
      <p:cxnSp>
        <p:nvCxnSpPr>
          <p:cNvPr id="378" name="Google Shape;378;g2c6755bd088_0_77"/>
          <p:cNvCxnSpPr/>
          <p:nvPr/>
        </p:nvCxnSpPr>
        <p:spPr>
          <a:xfrm>
            <a:off x="842850" y="1674275"/>
            <a:ext cx="1800" cy="332400"/>
          </a:xfrm>
          <a:prstGeom prst="straightConnector1">
            <a:avLst/>
          </a:prstGeom>
          <a:noFill/>
          <a:ln cap="flat" cmpd="sng" w="9525">
            <a:solidFill>
              <a:schemeClr val="dk2"/>
            </a:solidFill>
            <a:prstDash val="solid"/>
            <a:round/>
            <a:headEnd len="med" w="med" type="none"/>
            <a:tailEnd len="med" w="med" type="triangle"/>
          </a:ln>
        </p:spPr>
      </p:cxnSp>
      <p:cxnSp>
        <p:nvCxnSpPr>
          <p:cNvPr id="379" name="Google Shape;379;g2c6755bd088_0_77"/>
          <p:cNvCxnSpPr>
            <a:stCxn id="369" idx="1"/>
            <a:endCxn id="369" idx="1"/>
          </p:cNvCxnSpPr>
          <p:nvPr/>
        </p:nvCxnSpPr>
        <p:spPr>
          <a:xfrm>
            <a:off x="1791600" y="1280025"/>
            <a:ext cx="0" cy="0"/>
          </a:xfrm>
          <a:prstGeom prst="straightConnector1">
            <a:avLst/>
          </a:prstGeom>
          <a:noFill/>
          <a:ln cap="flat" cmpd="sng" w="9525">
            <a:solidFill>
              <a:schemeClr val="dk2"/>
            </a:solidFill>
            <a:prstDash val="solid"/>
            <a:round/>
            <a:headEnd len="med" w="med" type="none"/>
            <a:tailEnd len="med" w="med" type="none"/>
          </a:ln>
        </p:spPr>
      </p:cxnSp>
      <p:sp>
        <p:nvSpPr>
          <p:cNvPr id="380" name="Google Shape;380;g2c6755bd088_0_77"/>
          <p:cNvSpPr/>
          <p:nvPr/>
        </p:nvSpPr>
        <p:spPr>
          <a:xfrm>
            <a:off x="1444800" y="1225200"/>
            <a:ext cx="346800" cy="5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ld Standard TT"/>
              <a:ea typeface="Old Standard TT"/>
              <a:cs typeface="Old Standard TT"/>
              <a:sym typeface="Old Standard TT"/>
            </a:endParaRPr>
          </a:p>
        </p:txBody>
      </p:sp>
      <p:sp>
        <p:nvSpPr>
          <p:cNvPr id="381" name="Google Shape;381;g2c6755bd088_0_77"/>
          <p:cNvSpPr/>
          <p:nvPr/>
        </p:nvSpPr>
        <p:spPr>
          <a:xfrm>
            <a:off x="1670850" y="2301271"/>
            <a:ext cx="173400" cy="5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ld Standard TT"/>
              <a:ea typeface="Old Standard TT"/>
              <a:cs typeface="Old Standard TT"/>
              <a:sym typeface="Old Standard TT"/>
            </a:endParaRPr>
          </a:p>
        </p:txBody>
      </p:sp>
      <p:sp>
        <p:nvSpPr>
          <p:cNvPr id="382" name="Google Shape;382;g2c6755bd088_0_77"/>
          <p:cNvSpPr/>
          <p:nvPr/>
        </p:nvSpPr>
        <p:spPr>
          <a:xfrm flipH="1" rot="-5400000">
            <a:off x="736825" y="3655375"/>
            <a:ext cx="260100" cy="46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ld Standard TT"/>
              <a:ea typeface="Old Standard TT"/>
              <a:cs typeface="Old Standard TT"/>
              <a:sym typeface="Old Standard TT"/>
            </a:endParaRPr>
          </a:p>
        </p:txBody>
      </p:sp>
      <p:cxnSp>
        <p:nvCxnSpPr>
          <p:cNvPr id="383" name="Google Shape;383;g2c6755bd088_0_77"/>
          <p:cNvCxnSpPr>
            <a:stCxn id="371" idx="3"/>
          </p:cNvCxnSpPr>
          <p:nvPr/>
        </p:nvCxnSpPr>
        <p:spPr>
          <a:xfrm>
            <a:off x="1670850" y="3276325"/>
            <a:ext cx="2178000" cy="6300"/>
          </a:xfrm>
          <a:prstGeom prst="straightConnector1">
            <a:avLst/>
          </a:prstGeom>
          <a:noFill/>
          <a:ln cap="flat" cmpd="sng" w="9525">
            <a:solidFill>
              <a:schemeClr val="dk2"/>
            </a:solidFill>
            <a:prstDash val="solid"/>
            <a:round/>
            <a:headEnd len="med" w="med" type="none"/>
            <a:tailEnd len="med" w="med" type="triangle"/>
          </a:ln>
        </p:spPr>
      </p:cxnSp>
      <p:cxnSp>
        <p:nvCxnSpPr>
          <p:cNvPr id="384" name="Google Shape;384;g2c6755bd088_0_77"/>
          <p:cNvCxnSpPr>
            <a:stCxn id="373" idx="1"/>
          </p:cNvCxnSpPr>
          <p:nvPr/>
        </p:nvCxnSpPr>
        <p:spPr>
          <a:xfrm flipH="1">
            <a:off x="3825750" y="1459250"/>
            <a:ext cx="376500" cy="1811700"/>
          </a:xfrm>
          <a:prstGeom prst="bentConnector2">
            <a:avLst/>
          </a:prstGeom>
          <a:noFill/>
          <a:ln cap="flat" cmpd="sng" w="9525">
            <a:solidFill>
              <a:schemeClr val="dk2"/>
            </a:solidFill>
            <a:prstDash val="solid"/>
            <a:round/>
            <a:headEnd len="med" w="med" type="none"/>
            <a:tailEnd len="med" w="med" type="none"/>
          </a:ln>
        </p:spPr>
      </p:cxnSp>
      <p:cxnSp>
        <p:nvCxnSpPr>
          <p:cNvPr id="385" name="Google Shape;385;g2c6755bd088_0_77"/>
          <p:cNvCxnSpPr>
            <a:stCxn id="374" idx="1"/>
          </p:cNvCxnSpPr>
          <p:nvPr/>
        </p:nvCxnSpPr>
        <p:spPr>
          <a:xfrm flipH="1">
            <a:off x="3825750" y="2424475"/>
            <a:ext cx="376500" cy="834900"/>
          </a:xfrm>
          <a:prstGeom prst="bentConnector2">
            <a:avLst/>
          </a:prstGeom>
          <a:noFill/>
          <a:ln cap="flat" cmpd="sng" w="9525">
            <a:solidFill>
              <a:schemeClr val="dk2"/>
            </a:solidFill>
            <a:prstDash val="solid"/>
            <a:round/>
            <a:headEnd len="med" w="med" type="none"/>
            <a:tailEnd len="med" w="med" type="none"/>
          </a:ln>
        </p:spPr>
      </p:cxnSp>
      <p:cxnSp>
        <p:nvCxnSpPr>
          <p:cNvPr id="386" name="Google Shape;386;g2c6755bd088_0_77"/>
          <p:cNvCxnSpPr>
            <a:stCxn id="376" idx="1"/>
          </p:cNvCxnSpPr>
          <p:nvPr/>
        </p:nvCxnSpPr>
        <p:spPr>
          <a:xfrm rot="10800000">
            <a:off x="3814350" y="3282575"/>
            <a:ext cx="387900" cy="1028700"/>
          </a:xfrm>
          <a:prstGeom prst="bentConnector2">
            <a:avLst/>
          </a:prstGeom>
          <a:noFill/>
          <a:ln cap="flat" cmpd="sng" w="9525">
            <a:solidFill>
              <a:schemeClr val="dk2"/>
            </a:solidFill>
            <a:prstDash val="solid"/>
            <a:round/>
            <a:headEnd len="med" w="med" type="none"/>
            <a:tailEnd len="med" w="med" type="none"/>
          </a:ln>
        </p:spPr>
      </p:cxnSp>
      <p:sp>
        <p:nvSpPr>
          <p:cNvPr id="387" name="Google Shape;387;g2c6755bd088_0_77"/>
          <p:cNvSpPr txBox="1"/>
          <p:nvPr/>
        </p:nvSpPr>
        <p:spPr>
          <a:xfrm>
            <a:off x="6143950" y="135950"/>
            <a:ext cx="2534700" cy="1190400"/>
          </a:xfrm>
          <a:prstGeom prst="rect">
            <a:avLst/>
          </a:prstGeom>
          <a:noFill/>
          <a:ln cap="flat" cmpd="sng" w="9525">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solidFill>
                  <a:schemeClr val="dk1"/>
                </a:solidFill>
                <a:latin typeface="Old Standard TT"/>
                <a:ea typeface="Old Standard TT"/>
                <a:cs typeface="Old Standard TT"/>
                <a:sym typeface="Old Standard TT"/>
              </a:rPr>
              <a:t>Data exchange</a:t>
            </a:r>
            <a:r>
              <a:rPr lang="en" sz="1200">
                <a:solidFill>
                  <a:schemeClr val="dk1"/>
                </a:solidFill>
                <a:latin typeface="Old Standard TT"/>
                <a:ea typeface="Old Standard TT"/>
                <a:cs typeface="Old Standard TT"/>
                <a:sym typeface="Old Standard TT"/>
              </a:rPr>
              <a:t> between the ML application and the healthcare </a:t>
            </a:r>
            <a:r>
              <a:rPr lang="en" sz="1200">
                <a:solidFill>
                  <a:schemeClr val="dk1"/>
                </a:solidFill>
                <a:latin typeface="Old Standard TT"/>
                <a:ea typeface="Old Standard TT"/>
                <a:cs typeface="Old Standard TT"/>
                <a:sym typeface="Old Standard TT"/>
              </a:rPr>
              <a:t>system</a:t>
            </a:r>
            <a:r>
              <a:rPr lang="en" sz="1200">
                <a:solidFill>
                  <a:schemeClr val="dk1"/>
                </a:solidFill>
                <a:latin typeface="Old Standard TT"/>
                <a:ea typeface="Old Standard TT"/>
                <a:cs typeface="Old Standard TT"/>
                <a:sym typeface="Old Standard TT"/>
              </a:rPr>
              <a:t> EHR platform allows healthcare providers t</a:t>
            </a:r>
            <a:r>
              <a:rPr lang="en" sz="1200">
                <a:solidFill>
                  <a:schemeClr val="dk1"/>
                </a:solidFill>
                <a:latin typeface="Old Standard TT"/>
                <a:ea typeface="Old Standard TT"/>
                <a:cs typeface="Old Standard TT"/>
                <a:sym typeface="Old Standard TT"/>
              </a:rPr>
              <a:t>o a</a:t>
            </a:r>
            <a:r>
              <a:rPr lang="en" sz="1200">
                <a:solidFill>
                  <a:schemeClr val="dk1"/>
                </a:solidFill>
                <a:latin typeface="Old Standard TT"/>
                <a:ea typeface="Old Standard TT"/>
                <a:cs typeface="Old Standard TT"/>
                <a:sym typeface="Old Standard TT"/>
              </a:rPr>
              <a:t>ccess user's mental health assessment results directly</a:t>
            </a:r>
            <a:endParaRPr sz="1800">
              <a:solidFill>
                <a:schemeClr val="dk1"/>
              </a:solidFill>
              <a:latin typeface="Old Standard TT"/>
              <a:ea typeface="Old Standard TT"/>
              <a:cs typeface="Old Standard TT"/>
              <a:sym typeface="Old Standard TT"/>
            </a:endParaRPr>
          </a:p>
        </p:txBody>
      </p:sp>
      <p:sp>
        <p:nvSpPr>
          <p:cNvPr id="388" name="Google Shape;388;g2c6755bd088_0_77"/>
          <p:cNvSpPr txBox="1"/>
          <p:nvPr/>
        </p:nvSpPr>
        <p:spPr>
          <a:xfrm>
            <a:off x="5850700" y="171860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389" name="Google Shape;389;g2c6755bd088_0_77"/>
          <p:cNvSpPr txBox="1"/>
          <p:nvPr/>
        </p:nvSpPr>
        <p:spPr>
          <a:xfrm>
            <a:off x="6143950" y="1423025"/>
            <a:ext cx="2534700" cy="834900"/>
          </a:xfrm>
          <a:prstGeom prst="rect">
            <a:avLst/>
          </a:prstGeom>
          <a:noFill/>
          <a:ln cap="flat" cmpd="sng" w="9525">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solidFill>
                  <a:schemeClr val="dk1"/>
                </a:solidFill>
                <a:latin typeface="Old Standard TT"/>
                <a:ea typeface="Old Standard TT"/>
                <a:cs typeface="Old Standard TT"/>
                <a:sym typeface="Old Standard TT"/>
              </a:rPr>
              <a:t>Clinical </a:t>
            </a:r>
            <a:r>
              <a:rPr b="1" lang="en" sz="1200">
                <a:solidFill>
                  <a:schemeClr val="dk1"/>
                </a:solidFill>
                <a:latin typeface="Old Standard TT"/>
                <a:ea typeface="Old Standard TT"/>
                <a:cs typeface="Old Standard TT"/>
                <a:sym typeface="Old Standard TT"/>
              </a:rPr>
              <a:t>decision</a:t>
            </a:r>
            <a:r>
              <a:rPr b="1" lang="en" sz="1200">
                <a:solidFill>
                  <a:schemeClr val="dk1"/>
                </a:solidFill>
                <a:latin typeface="Old Standard TT"/>
                <a:ea typeface="Old Standard TT"/>
                <a:cs typeface="Old Standard TT"/>
                <a:sym typeface="Old Standard TT"/>
              </a:rPr>
              <a:t> support</a:t>
            </a:r>
            <a:r>
              <a:rPr lang="en" sz="1200">
                <a:solidFill>
                  <a:schemeClr val="dk1"/>
                </a:solidFill>
                <a:latin typeface="Old Standard TT"/>
                <a:ea typeface="Old Standard TT"/>
                <a:cs typeface="Old Standard TT"/>
                <a:sym typeface="Old Standard TT"/>
              </a:rPr>
              <a:t> to provide real-time insights and recommendations to healthcare practitioners</a:t>
            </a:r>
            <a:endParaRPr sz="1800">
              <a:solidFill>
                <a:schemeClr val="dk1"/>
              </a:solidFill>
              <a:latin typeface="Old Standard TT"/>
              <a:ea typeface="Old Standard TT"/>
              <a:cs typeface="Old Standard TT"/>
              <a:sym typeface="Old Standard TT"/>
            </a:endParaRPr>
          </a:p>
        </p:txBody>
      </p:sp>
      <p:cxnSp>
        <p:nvCxnSpPr>
          <p:cNvPr id="390" name="Google Shape;390;g2c6755bd088_0_77"/>
          <p:cNvCxnSpPr>
            <a:stCxn id="373" idx="0"/>
          </p:cNvCxnSpPr>
          <p:nvPr/>
        </p:nvCxnSpPr>
        <p:spPr>
          <a:xfrm rot="-5400000">
            <a:off x="5337000" y="141500"/>
            <a:ext cx="421800" cy="1179300"/>
          </a:xfrm>
          <a:prstGeom prst="bentConnector2">
            <a:avLst/>
          </a:prstGeom>
          <a:noFill/>
          <a:ln cap="flat" cmpd="sng" w="9525">
            <a:solidFill>
              <a:schemeClr val="dk2"/>
            </a:solidFill>
            <a:prstDash val="solid"/>
            <a:round/>
            <a:headEnd len="med" w="med" type="none"/>
            <a:tailEnd len="med" w="med" type="none"/>
          </a:ln>
        </p:spPr>
      </p:cxnSp>
      <p:sp>
        <p:nvSpPr>
          <p:cNvPr id="391" name="Google Shape;391;g2c6755bd088_0_77"/>
          <p:cNvSpPr txBox="1"/>
          <p:nvPr/>
        </p:nvSpPr>
        <p:spPr>
          <a:xfrm>
            <a:off x="6143950" y="2441600"/>
            <a:ext cx="2534700" cy="834900"/>
          </a:xfrm>
          <a:prstGeom prst="rect">
            <a:avLst/>
          </a:prstGeom>
          <a:noFill/>
          <a:ln cap="flat" cmpd="sng" w="9525">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Old Standard TT"/>
                <a:ea typeface="Old Standard TT"/>
                <a:cs typeface="Old Standard TT"/>
                <a:sym typeface="Old Standard TT"/>
              </a:rPr>
              <a:t>Facilitate </a:t>
            </a:r>
            <a:r>
              <a:rPr b="1" lang="en" sz="1200">
                <a:solidFill>
                  <a:schemeClr val="dk1"/>
                </a:solidFill>
                <a:latin typeface="Old Standard TT"/>
                <a:ea typeface="Old Standard TT"/>
                <a:cs typeface="Old Standard TT"/>
                <a:sym typeface="Old Standard TT"/>
              </a:rPr>
              <a:t>virtual consultations</a:t>
            </a:r>
            <a:r>
              <a:rPr lang="en" sz="1200">
                <a:solidFill>
                  <a:schemeClr val="dk1"/>
                </a:solidFill>
                <a:latin typeface="Old Standard TT"/>
                <a:ea typeface="Old Standard TT"/>
                <a:cs typeface="Old Standard TT"/>
                <a:sym typeface="Old Standard TT"/>
              </a:rPr>
              <a:t> by matching users and healthcare providers. Enable remote </a:t>
            </a:r>
            <a:r>
              <a:rPr lang="en" sz="1200">
                <a:solidFill>
                  <a:schemeClr val="dk1"/>
                </a:solidFill>
                <a:latin typeface="Old Standard TT"/>
                <a:ea typeface="Old Standard TT"/>
                <a:cs typeface="Old Standard TT"/>
                <a:sym typeface="Old Standard TT"/>
              </a:rPr>
              <a:t>assessments and </a:t>
            </a:r>
            <a:r>
              <a:rPr b="1" lang="en" sz="1200">
                <a:solidFill>
                  <a:schemeClr val="dk1"/>
                </a:solidFill>
                <a:latin typeface="Old Standard TT"/>
                <a:ea typeface="Old Standard TT"/>
                <a:cs typeface="Old Standard TT"/>
                <a:sym typeface="Old Standard TT"/>
              </a:rPr>
              <a:t>e-prescribing</a:t>
            </a:r>
            <a:endParaRPr b="1" sz="1800">
              <a:solidFill>
                <a:schemeClr val="dk1"/>
              </a:solidFill>
              <a:latin typeface="Old Standard TT"/>
              <a:ea typeface="Old Standard TT"/>
              <a:cs typeface="Old Standard TT"/>
              <a:sym typeface="Old Standard TT"/>
            </a:endParaRPr>
          </a:p>
        </p:txBody>
      </p:sp>
      <p:cxnSp>
        <p:nvCxnSpPr>
          <p:cNvPr id="392" name="Google Shape;392;g2c6755bd088_0_77"/>
          <p:cNvCxnSpPr>
            <a:stCxn id="374" idx="3"/>
            <a:endCxn id="391" idx="1"/>
          </p:cNvCxnSpPr>
          <p:nvPr/>
        </p:nvCxnSpPr>
        <p:spPr>
          <a:xfrm>
            <a:off x="5714250" y="2424475"/>
            <a:ext cx="429600" cy="434700"/>
          </a:xfrm>
          <a:prstGeom prst="bentConnector3">
            <a:avLst>
              <a:gd fmla="val 50012" name="adj1"/>
            </a:avLst>
          </a:prstGeom>
          <a:noFill/>
          <a:ln cap="flat" cmpd="sng" w="9525">
            <a:solidFill>
              <a:schemeClr val="dk2"/>
            </a:solidFill>
            <a:prstDash val="solid"/>
            <a:round/>
            <a:headEnd len="med" w="med" type="none"/>
            <a:tailEnd len="med" w="med" type="none"/>
          </a:ln>
        </p:spPr>
      </p:cxnSp>
      <p:sp>
        <p:nvSpPr>
          <p:cNvPr id="393" name="Google Shape;393;g2c6755bd088_0_77"/>
          <p:cNvSpPr txBox="1"/>
          <p:nvPr/>
        </p:nvSpPr>
        <p:spPr>
          <a:xfrm>
            <a:off x="6143950" y="4311275"/>
            <a:ext cx="2534700" cy="613200"/>
          </a:xfrm>
          <a:prstGeom prst="rect">
            <a:avLst/>
          </a:prstGeom>
          <a:noFill/>
          <a:ln cap="flat" cmpd="sng" w="9525">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Old Standard TT"/>
                <a:ea typeface="Old Standard TT"/>
                <a:cs typeface="Old Standard TT"/>
                <a:sym typeface="Old Standard TT"/>
              </a:rPr>
              <a:t>Generate </a:t>
            </a:r>
            <a:r>
              <a:rPr b="1" lang="en" sz="1200">
                <a:solidFill>
                  <a:schemeClr val="dk1"/>
                </a:solidFill>
                <a:latin typeface="Old Standard TT"/>
                <a:ea typeface="Old Standard TT"/>
                <a:cs typeface="Old Standard TT"/>
                <a:sym typeface="Old Standard TT"/>
              </a:rPr>
              <a:t>personalized care plans</a:t>
            </a:r>
            <a:r>
              <a:rPr lang="en" sz="1200">
                <a:solidFill>
                  <a:schemeClr val="dk1"/>
                </a:solidFill>
                <a:latin typeface="Old Standard TT"/>
                <a:ea typeface="Old Standard TT"/>
                <a:cs typeface="Old Standard TT"/>
                <a:sym typeface="Old Standard TT"/>
              </a:rPr>
              <a:t> </a:t>
            </a:r>
            <a:r>
              <a:rPr lang="en" sz="1200">
                <a:solidFill>
                  <a:schemeClr val="dk1"/>
                </a:solidFill>
                <a:latin typeface="Old Standard TT"/>
                <a:ea typeface="Old Standard TT"/>
                <a:cs typeface="Old Standard TT"/>
                <a:sym typeface="Old Standard TT"/>
              </a:rPr>
              <a:t>outlining</a:t>
            </a:r>
            <a:r>
              <a:rPr lang="en" sz="1200">
                <a:solidFill>
                  <a:schemeClr val="dk1"/>
                </a:solidFill>
                <a:latin typeface="Old Standard TT"/>
                <a:ea typeface="Old Standard TT"/>
                <a:cs typeface="Old Standard TT"/>
                <a:sym typeface="Old Standard TT"/>
              </a:rPr>
              <a:t> recommended interventions and follow-up actions</a:t>
            </a:r>
            <a:endParaRPr sz="1800">
              <a:solidFill>
                <a:schemeClr val="dk1"/>
              </a:solidFill>
              <a:latin typeface="Old Standard TT"/>
              <a:ea typeface="Old Standard TT"/>
              <a:cs typeface="Old Standard TT"/>
              <a:sym typeface="Old Standard TT"/>
            </a:endParaRPr>
          </a:p>
        </p:txBody>
      </p:sp>
      <p:cxnSp>
        <p:nvCxnSpPr>
          <p:cNvPr id="394" name="Google Shape;394;g2c6755bd088_0_77"/>
          <p:cNvCxnSpPr>
            <a:stCxn id="376" idx="3"/>
            <a:endCxn id="393" idx="1"/>
          </p:cNvCxnSpPr>
          <p:nvPr/>
        </p:nvCxnSpPr>
        <p:spPr>
          <a:xfrm>
            <a:off x="5714250" y="4311275"/>
            <a:ext cx="429600" cy="306600"/>
          </a:xfrm>
          <a:prstGeom prst="bentConnector3">
            <a:avLst>
              <a:gd fmla="val 50012" name="adj1"/>
            </a:avLst>
          </a:prstGeom>
          <a:noFill/>
          <a:ln cap="flat" cmpd="sng" w="9525">
            <a:solidFill>
              <a:schemeClr val="dk2"/>
            </a:solidFill>
            <a:prstDash val="solid"/>
            <a:round/>
            <a:headEnd len="med" w="med" type="none"/>
            <a:tailEnd len="med" w="med" type="none"/>
          </a:ln>
        </p:spPr>
      </p:cxnSp>
      <p:sp>
        <p:nvSpPr>
          <p:cNvPr id="395" name="Google Shape;395;g2c6755bd088_0_77"/>
          <p:cNvSpPr txBox="1"/>
          <p:nvPr/>
        </p:nvSpPr>
        <p:spPr>
          <a:xfrm>
            <a:off x="6143950" y="3460175"/>
            <a:ext cx="2534700" cy="673500"/>
          </a:xfrm>
          <a:prstGeom prst="rect">
            <a:avLst/>
          </a:prstGeom>
          <a:noFill/>
          <a:ln cap="flat" cmpd="sng" w="9525">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Old Standard TT"/>
                <a:ea typeface="Old Standard TT"/>
                <a:cs typeface="Old Standard TT"/>
                <a:sym typeface="Old Standard TT"/>
              </a:rPr>
              <a:t>Perform </a:t>
            </a:r>
            <a:r>
              <a:rPr b="1" lang="en" sz="1200">
                <a:solidFill>
                  <a:schemeClr val="dk1"/>
                </a:solidFill>
                <a:latin typeface="Old Standard TT"/>
                <a:ea typeface="Old Standard TT"/>
                <a:cs typeface="Old Standard TT"/>
                <a:sym typeface="Old Standard TT"/>
              </a:rPr>
              <a:t>population health analytics</a:t>
            </a:r>
            <a:r>
              <a:rPr lang="en" sz="1200">
                <a:solidFill>
                  <a:schemeClr val="dk1"/>
                </a:solidFill>
                <a:latin typeface="Old Standard TT"/>
                <a:ea typeface="Old Standard TT"/>
                <a:cs typeface="Old Standard TT"/>
                <a:sym typeface="Old Standard TT"/>
              </a:rPr>
              <a:t> to identify trends and outcomes across demographics</a:t>
            </a:r>
            <a:endParaRPr sz="1800">
              <a:solidFill>
                <a:schemeClr val="dk1"/>
              </a:solidFill>
              <a:latin typeface="Old Standard TT"/>
              <a:ea typeface="Old Standard TT"/>
              <a:cs typeface="Old Standard TT"/>
              <a:sym typeface="Old Standard TT"/>
            </a:endParaRPr>
          </a:p>
        </p:txBody>
      </p:sp>
      <p:cxnSp>
        <p:nvCxnSpPr>
          <p:cNvPr id="396" name="Google Shape;396;g2c6755bd088_0_77"/>
          <p:cNvCxnSpPr>
            <a:stCxn id="375" idx="3"/>
            <a:endCxn id="395" idx="1"/>
          </p:cNvCxnSpPr>
          <p:nvPr/>
        </p:nvCxnSpPr>
        <p:spPr>
          <a:xfrm>
            <a:off x="5714250" y="3297150"/>
            <a:ext cx="429600" cy="499800"/>
          </a:xfrm>
          <a:prstGeom prst="bentConnector3">
            <a:avLst>
              <a:gd fmla="val 50012" name="adj1"/>
            </a:avLst>
          </a:prstGeom>
          <a:noFill/>
          <a:ln cap="flat" cmpd="sng" w="9525">
            <a:solidFill>
              <a:schemeClr val="dk2"/>
            </a:solidFill>
            <a:prstDash val="solid"/>
            <a:round/>
            <a:headEnd len="med" w="med" type="none"/>
            <a:tailEnd len="med" w="med" type="none"/>
          </a:ln>
        </p:spPr>
      </p:cxnSp>
      <p:cxnSp>
        <p:nvCxnSpPr>
          <p:cNvPr id="397" name="Google Shape;397;g2c6755bd088_0_77"/>
          <p:cNvCxnSpPr>
            <a:stCxn id="373" idx="3"/>
            <a:endCxn id="389" idx="1"/>
          </p:cNvCxnSpPr>
          <p:nvPr/>
        </p:nvCxnSpPr>
        <p:spPr>
          <a:xfrm>
            <a:off x="5714250" y="1459250"/>
            <a:ext cx="429600" cy="381300"/>
          </a:xfrm>
          <a:prstGeom prst="bentConnector3">
            <a:avLst>
              <a:gd fmla="val 50012" name="adj1"/>
            </a:avLst>
          </a:prstGeom>
          <a:noFill/>
          <a:ln cap="flat" cmpd="sng" w="9525">
            <a:solidFill>
              <a:schemeClr val="dk2"/>
            </a:solidFill>
            <a:prstDash val="solid"/>
            <a:round/>
            <a:headEnd len="med" w="med" type="none"/>
            <a:tailEnd len="med" w="med" type="none"/>
          </a:ln>
        </p:spPr>
      </p:cxnSp>
      <p:cxnSp>
        <p:nvCxnSpPr>
          <p:cNvPr id="398" name="Google Shape;398;g2c6755bd088_0_77"/>
          <p:cNvCxnSpPr>
            <a:endCxn id="375" idx="1"/>
          </p:cNvCxnSpPr>
          <p:nvPr/>
        </p:nvCxnSpPr>
        <p:spPr>
          <a:xfrm>
            <a:off x="3825750" y="3294150"/>
            <a:ext cx="376500" cy="3000"/>
          </a:xfrm>
          <a:prstGeom prst="bentConnector3">
            <a:avLst>
              <a:gd fmla="val 50000" name="adj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g2d119802e63_1_124"/>
          <p:cNvSpPr txBox="1"/>
          <p:nvPr>
            <p:ph type="title"/>
          </p:nvPr>
        </p:nvSpPr>
        <p:spPr>
          <a:xfrm>
            <a:off x="311250" y="344450"/>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References</a:t>
            </a:r>
            <a:endParaRPr>
              <a:latin typeface="Calibri"/>
              <a:ea typeface="Calibri"/>
              <a:cs typeface="Calibri"/>
              <a:sym typeface="Calibri"/>
            </a:endParaRPr>
          </a:p>
        </p:txBody>
      </p:sp>
      <p:sp>
        <p:nvSpPr>
          <p:cNvPr id="404" name="Google Shape;404;g2d119802e63_1_124"/>
          <p:cNvSpPr txBox="1"/>
          <p:nvPr>
            <p:ph idx="1" type="body"/>
          </p:nvPr>
        </p:nvSpPr>
        <p:spPr>
          <a:xfrm>
            <a:off x="213300" y="1243800"/>
            <a:ext cx="8717400" cy="1393500"/>
          </a:xfrm>
          <a:prstGeom prst="rect">
            <a:avLst/>
          </a:prstGeom>
        </p:spPr>
        <p:txBody>
          <a:bodyPr anchorCtr="0" anchor="t" bIns="91425" lIns="91425" spcFirstLastPara="1" rIns="91425" wrap="square" tIns="91425">
            <a:noAutofit/>
          </a:bodyPr>
          <a:lstStyle/>
          <a:p>
            <a:pPr indent="-317500" lvl="0" marL="457200" rtl="0" algn="l">
              <a:lnSpc>
                <a:spcPct val="150000"/>
              </a:lnSpc>
              <a:spcBef>
                <a:spcPts val="0"/>
              </a:spcBef>
              <a:spcAft>
                <a:spcPts val="0"/>
              </a:spcAft>
              <a:buSzPts val="1400"/>
              <a:buFont typeface="Calibri"/>
              <a:buChar char="●"/>
            </a:pPr>
            <a:r>
              <a:rPr lang="en" sz="1400">
                <a:latin typeface="Calibri"/>
                <a:ea typeface="Calibri"/>
                <a:cs typeface="Calibri"/>
                <a:sym typeface="Calibri"/>
              </a:rPr>
              <a:t>https://wwwn.cdc.gov/nchs/nhanes/continuousnhanes/default.aspx?Cycle=2017-2020 </a:t>
            </a:r>
            <a:endParaRPr sz="1400">
              <a:latin typeface="Calibri"/>
              <a:ea typeface="Calibri"/>
              <a:cs typeface="Calibri"/>
              <a:sym typeface="Calibri"/>
            </a:endParaRPr>
          </a:p>
          <a:p>
            <a:pPr indent="-317500" lvl="0" marL="457200" rtl="0" algn="l">
              <a:lnSpc>
                <a:spcPct val="150000"/>
              </a:lnSpc>
              <a:spcBef>
                <a:spcPts val="0"/>
              </a:spcBef>
              <a:spcAft>
                <a:spcPts val="0"/>
              </a:spcAft>
              <a:buSzPts val="1400"/>
              <a:buFont typeface="Calibri"/>
              <a:buChar char="●"/>
            </a:pPr>
            <a:r>
              <a:rPr lang="en" sz="1400">
                <a:latin typeface="Calibri"/>
                <a:ea typeface="Calibri"/>
                <a:cs typeface="Calibri"/>
                <a:sym typeface="Calibri"/>
              </a:rPr>
              <a:t>https://www.frontiersin.org/articles/10.3389/fpubh.2023.1348803/full  </a:t>
            </a:r>
            <a:endParaRPr sz="1400">
              <a:latin typeface="Calibri"/>
              <a:ea typeface="Calibri"/>
              <a:cs typeface="Calibri"/>
              <a:sym typeface="Calibri"/>
            </a:endParaRPr>
          </a:p>
          <a:p>
            <a:pPr indent="-317500" lvl="0" marL="457200" rtl="0" algn="l">
              <a:lnSpc>
                <a:spcPct val="150000"/>
              </a:lnSpc>
              <a:spcBef>
                <a:spcPts val="0"/>
              </a:spcBef>
              <a:spcAft>
                <a:spcPts val="0"/>
              </a:spcAft>
              <a:buSzPts val="1400"/>
              <a:buFont typeface="Calibri"/>
              <a:buChar char="●"/>
            </a:pPr>
            <a:r>
              <a:rPr lang="en" sz="1400">
                <a:latin typeface="Calibri"/>
                <a:ea typeface="Calibri"/>
                <a:cs typeface="Calibri"/>
                <a:sym typeface="Calibri"/>
              </a:rPr>
              <a:t>https://journals.plos.org/plosone/article?id=10.1371/journal.pone.0272330</a:t>
            </a:r>
            <a:endParaRPr sz="1400">
              <a:latin typeface="Calibri"/>
              <a:ea typeface="Calibri"/>
              <a:cs typeface="Calibri"/>
              <a:sym typeface="Calibri"/>
            </a:endParaRPr>
          </a:p>
          <a:p>
            <a:pPr indent="-317500" lvl="0" marL="457200" rtl="0" algn="l">
              <a:lnSpc>
                <a:spcPct val="150000"/>
              </a:lnSpc>
              <a:spcBef>
                <a:spcPts val="0"/>
              </a:spcBef>
              <a:spcAft>
                <a:spcPts val="0"/>
              </a:spcAft>
              <a:buSzPts val="1400"/>
              <a:buFont typeface="Calibri"/>
              <a:buChar char="●"/>
            </a:pPr>
            <a:r>
              <a:rPr lang="en" sz="1400">
                <a:latin typeface="Calibri"/>
                <a:ea typeface="Calibri"/>
                <a:cs typeface="Calibri"/>
                <a:sym typeface="Calibri"/>
              </a:rPr>
              <a:t>https://link.springer.com/content/pdf/10.1186/s12888-023-05109-9.pd</a:t>
            </a:r>
            <a:endParaRPr sz="1400">
              <a:latin typeface="Calibri"/>
              <a:ea typeface="Calibri"/>
              <a:cs typeface="Calibri"/>
              <a:sym typeface="Calibri"/>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sp>
        <p:nvSpPr>
          <p:cNvPr id="409" name="Google Shape;409;p7"/>
          <p:cNvSpPr txBox="1"/>
          <p:nvPr>
            <p:ph type="title"/>
          </p:nvPr>
        </p:nvSpPr>
        <p:spPr>
          <a:xfrm>
            <a:off x="512700" y="1893300"/>
            <a:ext cx="8118600" cy="15228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6000"/>
              <a:buNone/>
            </a:pPr>
            <a:r>
              <a:rPr lang="en">
                <a:latin typeface="Calibri"/>
                <a:ea typeface="Calibri"/>
                <a:cs typeface="Calibri"/>
                <a:sym typeface="Calibri"/>
              </a:rPr>
              <a:t>Thank You</a:t>
            </a:r>
            <a:endParaRPr>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sp>
        <p:nvSpPr>
          <p:cNvPr id="83" name="Google Shape;83;g2c6755bc3c7_0_41"/>
          <p:cNvSpPr txBox="1"/>
          <p:nvPr>
            <p:ph type="title"/>
          </p:nvPr>
        </p:nvSpPr>
        <p:spPr>
          <a:xfrm>
            <a:off x="490250" y="526350"/>
            <a:ext cx="5604000" cy="4090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5400"/>
              <a:buNone/>
            </a:pPr>
            <a:r>
              <a:rPr lang="en">
                <a:latin typeface="Calibri"/>
                <a:ea typeface="Calibri"/>
                <a:cs typeface="Calibri"/>
                <a:sym typeface="Calibri"/>
              </a:rPr>
              <a:t>Data Pre-processing</a:t>
            </a:r>
            <a:endParaRPr>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g2c6755bc979_0_40"/>
          <p:cNvSpPr txBox="1"/>
          <p:nvPr/>
        </p:nvSpPr>
        <p:spPr>
          <a:xfrm>
            <a:off x="251250" y="477925"/>
            <a:ext cx="8641500" cy="4256100"/>
          </a:xfrm>
          <a:prstGeom prst="rect">
            <a:avLst/>
          </a:prstGeom>
          <a:noFill/>
          <a:ln>
            <a:noFill/>
          </a:ln>
        </p:spPr>
        <p:txBody>
          <a:bodyPr anchorCtr="0" anchor="t" bIns="91425" lIns="91425" spcFirstLastPara="1" rIns="91425" wrap="square" tIns="91425">
            <a:spAutoFit/>
          </a:bodyPr>
          <a:lstStyle/>
          <a:p>
            <a:pPr indent="-355600" lvl="0" marL="457200" rtl="0" algn="l">
              <a:lnSpc>
                <a:spcPct val="150000"/>
              </a:lnSpc>
              <a:spcBef>
                <a:spcPts val="0"/>
              </a:spcBef>
              <a:spcAft>
                <a:spcPts val="0"/>
              </a:spcAft>
              <a:buSzPts val="2000"/>
              <a:buFont typeface="Calibri"/>
              <a:buChar char="●"/>
            </a:pPr>
            <a:r>
              <a:rPr lang="en" sz="2300">
                <a:solidFill>
                  <a:schemeClr val="dk1"/>
                </a:solidFill>
                <a:latin typeface="Calibri"/>
                <a:ea typeface="Calibri"/>
                <a:cs typeface="Calibri"/>
                <a:sym typeface="Calibri"/>
              </a:rPr>
              <a:t>Hidden Feature Extraction</a:t>
            </a:r>
            <a:endParaRPr sz="2300">
              <a:solidFill>
                <a:schemeClr val="dk1"/>
              </a:solidFill>
              <a:latin typeface="Calibri"/>
              <a:ea typeface="Calibri"/>
              <a:cs typeface="Calibri"/>
              <a:sym typeface="Calibri"/>
            </a:endParaRPr>
          </a:p>
          <a:p>
            <a:pPr indent="-355600" lvl="1" marL="914400" rtl="0" algn="l">
              <a:lnSpc>
                <a:spcPct val="150000"/>
              </a:lnSpc>
              <a:spcBef>
                <a:spcPts val="0"/>
              </a:spcBef>
              <a:spcAft>
                <a:spcPts val="0"/>
              </a:spcAft>
              <a:buSzPts val="2000"/>
              <a:buFont typeface="Calibri"/>
              <a:buChar char="○"/>
            </a:pPr>
            <a:r>
              <a:rPr b="1" lang="en" sz="2000">
                <a:latin typeface="Calibri"/>
                <a:ea typeface="Calibri"/>
                <a:cs typeface="Calibri"/>
                <a:sym typeface="Calibri"/>
              </a:rPr>
              <a:t>Feature </a:t>
            </a:r>
            <a:r>
              <a:rPr b="1" i="1" lang="en" sz="2000">
                <a:solidFill>
                  <a:schemeClr val="dk1"/>
                </a:solidFill>
                <a:latin typeface="Calibri"/>
                <a:ea typeface="Calibri"/>
                <a:cs typeface="Calibri"/>
                <a:sym typeface="Calibri"/>
              </a:rPr>
              <a:t>‘Sleep Apnea’</a:t>
            </a:r>
            <a:endParaRPr b="1" i="1" sz="2000">
              <a:solidFill>
                <a:schemeClr val="dk1"/>
              </a:solidFill>
              <a:latin typeface="Calibri"/>
              <a:ea typeface="Calibri"/>
              <a:cs typeface="Calibri"/>
              <a:sym typeface="Calibri"/>
            </a:endParaRPr>
          </a:p>
          <a:p>
            <a:pPr indent="-355600" lvl="2" marL="1371600" rtl="0" algn="l">
              <a:lnSpc>
                <a:spcPct val="150000"/>
              </a:lnSpc>
              <a:spcBef>
                <a:spcPts val="0"/>
              </a:spcBef>
              <a:spcAft>
                <a:spcPts val="0"/>
              </a:spcAft>
              <a:buSzPts val="2000"/>
              <a:buFont typeface="Calibri"/>
              <a:buChar char="■"/>
            </a:pPr>
            <a:r>
              <a:rPr lang="en" sz="2000">
                <a:latin typeface="Calibri"/>
                <a:ea typeface="Calibri"/>
                <a:cs typeface="Calibri"/>
                <a:sym typeface="Calibri"/>
              </a:rPr>
              <a:t>Extracted from </a:t>
            </a:r>
            <a:r>
              <a:rPr i="1" lang="en" sz="2000">
                <a:latin typeface="Calibri"/>
                <a:ea typeface="Calibri"/>
                <a:cs typeface="Calibri"/>
                <a:sym typeface="Calibri"/>
              </a:rPr>
              <a:t>‘how often do you snore’ </a:t>
            </a:r>
            <a:r>
              <a:rPr lang="en" sz="2000">
                <a:latin typeface="Calibri"/>
                <a:ea typeface="Calibri"/>
                <a:cs typeface="Calibri"/>
                <a:sym typeface="Calibri"/>
              </a:rPr>
              <a:t>and</a:t>
            </a:r>
            <a:r>
              <a:rPr i="1" lang="en" sz="2000">
                <a:latin typeface="Calibri"/>
                <a:ea typeface="Calibri"/>
                <a:cs typeface="Calibri"/>
                <a:sym typeface="Calibri"/>
              </a:rPr>
              <a:t> ‘how often do you snort/stop breathing’</a:t>
            </a:r>
            <a:endParaRPr i="1" sz="2000">
              <a:latin typeface="Calibri"/>
              <a:ea typeface="Calibri"/>
              <a:cs typeface="Calibri"/>
              <a:sym typeface="Calibri"/>
            </a:endParaRPr>
          </a:p>
          <a:p>
            <a:pPr indent="-355600" lvl="1" marL="914400" rtl="0" algn="l">
              <a:lnSpc>
                <a:spcPct val="150000"/>
              </a:lnSpc>
              <a:spcBef>
                <a:spcPts val="0"/>
              </a:spcBef>
              <a:spcAft>
                <a:spcPts val="0"/>
              </a:spcAft>
              <a:buSzPts val="2000"/>
              <a:buFont typeface="Calibri"/>
              <a:buChar char="○"/>
            </a:pPr>
            <a:r>
              <a:rPr b="1" lang="en" sz="2000">
                <a:latin typeface="Calibri"/>
                <a:ea typeface="Calibri"/>
                <a:cs typeface="Calibri"/>
                <a:sym typeface="Calibri"/>
              </a:rPr>
              <a:t>Feature </a:t>
            </a:r>
            <a:r>
              <a:rPr b="1" i="1" lang="en" sz="2000">
                <a:solidFill>
                  <a:schemeClr val="dk1"/>
                </a:solidFill>
                <a:latin typeface="Calibri"/>
                <a:ea typeface="Calibri"/>
                <a:cs typeface="Calibri"/>
                <a:sym typeface="Calibri"/>
              </a:rPr>
              <a:t>‘Total Score’</a:t>
            </a:r>
            <a:endParaRPr b="1" i="1" sz="2000">
              <a:solidFill>
                <a:schemeClr val="dk1"/>
              </a:solidFill>
              <a:latin typeface="Calibri"/>
              <a:ea typeface="Calibri"/>
              <a:cs typeface="Calibri"/>
              <a:sym typeface="Calibri"/>
            </a:endParaRPr>
          </a:p>
          <a:p>
            <a:pPr indent="-355600" lvl="2" marL="1371600" rtl="0" algn="l">
              <a:lnSpc>
                <a:spcPct val="150000"/>
              </a:lnSpc>
              <a:spcBef>
                <a:spcPts val="0"/>
              </a:spcBef>
              <a:spcAft>
                <a:spcPts val="0"/>
              </a:spcAft>
              <a:buSzPts val="2000"/>
              <a:buFont typeface="Calibri"/>
              <a:buChar char="■"/>
            </a:pPr>
            <a:r>
              <a:rPr lang="en" sz="2000">
                <a:latin typeface="Calibri"/>
                <a:ea typeface="Calibri"/>
                <a:cs typeface="Calibri"/>
                <a:sym typeface="Calibri"/>
              </a:rPr>
              <a:t>Extracted from </a:t>
            </a:r>
            <a:r>
              <a:rPr i="1" lang="en" sz="2000">
                <a:latin typeface="Calibri"/>
                <a:ea typeface="Calibri"/>
                <a:cs typeface="Calibri"/>
                <a:sym typeface="Calibri"/>
              </a:rPr>
              <a:t>PHQ-9</a:t>
            </a:r>
            <a:r>
              <a:rPr lang="en" sz="2000">
                <a:latin typeface="Calibri"/>
                <a:ea typeface="Calibri"/>
                <a:cs typeface="Calibri"/>
                <a:sym typeface="Calibri"/>
              </a:rPr>
              <a:t> which has 4 point Likert scale</a:t>
            </a:r>
            <a:endParaRPr sz="2000">
              <a:latin typeface="Calibri"/>
              <a:ea typeface="Calibri"/>
              <a:cs typeface="Calibri"/>
              <a:sym typeface="Calibri"/>
            </a:endParaRPr>
          </a:p>
          <a:p>
            <a:pPr indent="-355600" lvl="1" marL="914400" rtl="0" algn="l">
              <a:lnSpc>
                <a:spcPct val="150000"/>
              </a:lnSpc>
              <a:spcBef>
                <a:spcPts val="0"/>
              </a:spcBef>
              <a:spcAft>
                <a:spcPts val="0"/>
              </a:spcAft>
              <a:buSzPts val="2000"/>
              <a:buFont typeface="Calibri"/>
              <a:buChar char="○"/>
            </a:pPr>
            <a:r>
              <a:rPr b="1" lang="en" sz="2000">
                <a:latin typeface="Calibri"/>
                <a:ea typeface="Calibri"/>
                <a:cs typeface="Calibri"/>
                <a:sym typeface="Calibri"/>
              </a:rPr>
              <a:t>Feature </a:t>
            </a:r>
            <a:r>
              <a:rPr b="1" i="1" lang="en" sz="2000">
                <a:solidFill>
                  <a:schemeClr val="dk1"/>
                </a:solidFill>
                <a:latin typeface="Calibri"/>
                <a:ea typeface="Calibri"/>
                <a:cs typeface="Calibri"/>
                <a:sym typeface="Calibri"/>
              </a:rPr>
              <a:t>‘Depression Category’</a:t>
            </a:r>
            <a:endParaRPr b="1" i="1" sz="2000">
              <a:solidFill>
                <a:schemeClr val="dk1"/>
              </a:solidFill>
              <a:latin typeface="Calibri"/>
              <a:ea typeface="Calibri"/>
              <a:cs typeface="Calibri"/>
              <a:sym typeface="Calibri"/>
            </a:endParaRPr>
          </a:p>
          <a:p>
            <a:pPr indent="-355600" lvl="2" marL="1371600" rtl="0" algn="l">
              <a:lnSpc>
                <a:spcPct val="150000"/>
              </a:lnSpc>
              <a:spcBef>
                <a:spcPts val="0"/>
              </a:spcBef>
              <a:spcAft>
                <a:spcPts val="0"/>
              </a:spcAft>
              <a:buSzPts val="2000"/>
              <a:buFont typeface="Calibri"/>
              <a:buChar char="■"/>
            </a:pPr>
            <a:r>
              <a:rPr lang="en" sz="2000">
                <a:latin typeface="Calibri"/>
                <a:ea typeface="Calibri"/>
                <a:cs typeface="Calibri"/>
                <a:sym typeface="Calibri"/>
              </a:rPr>
              <a:t>Extracted from ‘</a:t>
            </a:r>
            <a:r>
              <a:rPr i="1" lang="en" sz="2000">
                <a:latin typeface="Calibri"/>
                <a:ea typeface="Calibri"/>
                <a:cs typeface="Calibri"/>
                <a:sym typeface="Calibri"/>
              </a:rPr>
              <a:t>Total Score’</a:t>
            </a:r>
            <a:r>
              <a:rPr lang="en" sz="2000">
                <a:latin typeface="Calibri"/>
                <a:ea typeface="Calibri"/>
                <a:cs typeface="Calibri"/>
                <a:sym typeface="Calibri"/>
              </a:rPr>
              <a:t> : &gt;= 10 - severe; &gt;=5 - mild; no</a:t>
            </a:r>
            <a:endParaRPr sz="2000">
              <a:latin typeface="Calibri"/>
              <a:ea typeface="Calibri"/>
              <a:cs typeface="Calibri"/>
              <a:sym typeface="Calibri"/>
            </a:endParaRPr>
          </a:p>
          <a:p>
            <a:pPr indent="-355600" lvl="2" marL="1371600" rtl="0" algn="l">
              <a:lnSpc>
                <a:spcPct val="150000"/>
              </a:lnSpc>
              <a:spcBef>
                <a:spcPts val="0"/>
              </a:spcBef>
              <a:spcAft>
                <a:spcPts val="0"/>
              </a:spcAft>
              <a:buSzPts val="2000"/>
              <a:buFont typeface="Calibri"/>
              <a:buChar char="■"/>
            </a:pPr>
            <a:r>
              <a:rPr lang="en" sz="2000">
                <a:latin typeface="Calibri"/>
                <a:ea typeface="Calibri"/>
                <a:cs typeface="Calibri"/>
                <a:sym typeface="Calibri"/>
              </a:rPr>
              <a:t>Extracted from ‘</a:t>
            </a:r>
            <a:r>
              <a:rPr i="1" lang="en" sz="2000">
                <a:latin typeface="Calibri"/>
                <a:ea typeface="Calibri"/>
                <a:cs typeface="Calibri"/>
                <a:sym typeface="Calibri"/>
              </a:rPr>
              <a:t>Thought you would be better off dead</a:t>
            </a:r>
            <a:r>
              <a:rPr lang="en" sz="2000">
                <a:latin typeface="Calibri"/>
                <a:ea typeface="Calibri"/>
                <a:cs typeface="Calibri"/>
                <a:sym typeface="Calibri"/>
              </a:rPr>
              <a:t>’</a:t>
            </a:r>
            <a:endParaRPr sz="2000">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g2ca972d6e2e_0_0"/>
          <p:cNvSpPr txBox="1"/>
          <p:nvPr/>
        </p:nvSpPr>
        <p:spPr>
          <a:xfrm>
            <a:off x="251250" y="316925"/>
            <a:ext cx="8641500" cy="1416000"/>
          </a:xfrm>
          <a:prstGeom prst="rect">
            <a:avLst/>
          </a:prstGeom>
          <a:noFill/>
          <a:ln>
            <a:noFill/>
          </a:ln>
        </p:spPr>
        <p:txBody>
          <a:bodyPr anchorCtr="0" anchor="t" bIns="91425" lIns="91425" spcFirstLastPara="1" rIns="91425" wrap="square" tIns="91425">
            <a:spAutoFit/>
          </a:bodyPr>
          <a:lstStyle/>
          <a:p>
            <a:pPr indent="-355600" lvl="0" marL="457200" rtl="0" algn="l">
              <a:lnSpc>
                <a:spcPct val="150000"/>
              </a:lnSpc>
              <a:spcBef>
                <a:spcPts val="0"/>
              </a:spcBef>
              <a:spcAft>
                <a:spcPts val="0"/>
              </a:spcAft>
              <a:buSzPts val="2000"/>
              <a:buChar char="●"/>
            </a:pPr>
            <a:r>
              <a:rPr lang="en" sz="2000"/>
              <a:t>Insignificant columns were dropped</a:t>
            </a:r>
            <a:endParaRPr sz="1500"/>
          </a:p>
          <a:p>
            <a:pPr indent="-355600" lvl="0" marL="457200" rtl="0" algn="l">
              <a:lnSpc>
                <a:spcPct val="150000"/>
              </a:lnSpc>
              <a:spcBef>
                <a:spcPts val="0"/>
              </a:spcBef>
              <a:spcAft>
                <a:spcPts val="0"/>
              </a:spcAft>
              <a:buSzPts val="2000"/>
              <a:buChar char="●"/>
            </a:pPr>
            <a:r>
              <a:rPr lang="en" sz="2000"/>
              <a:t>Missing value imputation</a:t>
            </a:r>
            <a:endParaRPr sz="2000"/>
          </a:p>
          <a:p>
            <a:pPr indent="-355600" lvl="1" marL="914400" rtl="0" algn="l">
              <a:lnSpc>
                <a:spcPct val="150000"/>
              </a:lnSpc>
              <a:spcBef>
                <a:spcPts val="0"/>
              </a:spcBef>
              <a:spcAft>
                <a:spcPts val="0"/>
              </a:spcAft>
              <a:buSzPts val="2000"/>
              <a:buChar char="○"/>
            </a:pPr>
            <a:r>
              <a:rPr lang="en" sz="2000"/>
              <a:t>Numerical features - median</a:t>
            </a:r>
            <a:endParaRPr sz="2000"/>
          </a:p>
        </p:txBody>
      </p:sp>
      <p:pic>
        <p:nvPicPr>
          <p:cNvPr id="94" name="Google Shape;94;g2ca972d6e2e_0_0"/>
          <p:cNvPicPr preferRelativeResize="0"/>
          <p:nvPr/>
        </p:nvPicPr>
        <p:blipFill>
          <a:blip r:embed="rId3">
            <a:alphaModFix/>
          </a:blip>
          <a:stretch>
            <a:fillRect/>
          </a:stretch>
        </p:blipFill>
        <p:spPr>
          <a:xfrm>
            <a:off x="1012938" y="1890375"/>
            <a:ext cx="7118124" cy="293347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pic>
        <p:nvPicPr>
          <p:cNvPr id="99" name="Google Shape;99;g2c6755bc3c7_0_1"/>
          <p:cNvPicPr preferRelativeResize="0"/>
          <p:nvPr/>
        </p:nvPicPr>
        <p:blipFill>
          <a:blip r:embed="rId3">
            <a:alphaModFix/>
          </a:blip>
          <a:stretch>
            <a:fillRect/>
          </a:stretch>
        </p:blipFill>
        <p:spPr>
          <a:xfrm>
            <a:off x="1863700" y="1347425"/>
            <a:ext cx="5416601" cy="3572099"/>
          </a:xfrm>
          <a:prstGeom prst="rect">
            <a:avLst/>
          </a:prstGeom>
          <a:noFill/>
          <a:ln>
            <a:noFill/>
          </a:ln>
        </p:spPr>
      </p:pic>
      <p:sp>
        <p:nvSpPr>
          <p:cNvPr id="100" name="Google Shape;100;g2c6755bc3c7_0_1"/>
          <p:cNvSpPr txBox="1"/>
          <p:nvPr/>
        </p:nvSpPr>
        <p:spPr>
          <a:xfrm>
            <a:off x="251250" y="393125"/>
            <a:ext cx="8641500" cy="954300"/>
          </a:xfrm>
          <a:prstGeom prst="rect">
            <a:avLst/>
          </a:prstGeom>
          <a:noFill/>
          <a:ln>
            <a:noFill/>
          </a:ln>
        </p:spPr>
        <p:txBody>
          <a:bodyPr anchorCtr="0" anchor="t" bIns="91425" lIns="91425" spcFirstLastPara="1" rIns="91425" wrap="square" tIns="91425">
            <a:spAutoFit/>
          </a:bodyPr>
          <a:lstStyle/>
          <a:p>
            <a:pPr indent="-355600" lvl="0" marL="457200" rtl="0" algn="l">
              <a:lnSpc>
                <a:spcPct val="150000"/>
              </a:lnSpc>
              <a:spcBef>
                <a:spcPts val="0"/>
              </a:spcBef>
              <a:spcAft>
                <a:spcPts val="0"/>
              </a:spcAft>
              <a:buSzPts val="2000"/>
              <a:buChar char="●"/>
            </a:pPr>
            <a:r>
              <a:rPr lang="en" sz="2000"/>
              <a:t>Missing value imputation</a:t>
            </a:r>
            <a:endParaRPr sz="2000"/>
          </a:p>
          <a:p>
            <a:pPr indent="-355600" lvl="1" marL="914400" rtl="0" algn="l">
              <a:lnSpc>
                <a:spcPct val="150000"/>
              </a:lnSpc>
              <a:spcBef>
                <a:spcPts val="0"/>
              </a:spcBef>
              <a:spcAft>
                <a:spcPts val="0"/>
              </a:spcAft>
              <a:buSzPts val="2000"/>
              <a:buChar char="○"/>
            </a:pPr>
            <a:r>
              <a:rPr lang="en" sz="2000"/>
              <a:t>Categorical and discrete features - mode</a:t>
            </a:r>
            <a:endParaRPr sz="20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pic>
        <p:nvPicPr>
          <p:cNvPr id="105" name="Google Shape;105;g2c6755bc3c7_0_8"/>
          <p:cNvPicPr preferRelativeResize="0"/>
          <p:nvPr/>
        </p:nvPicPr>
        <p:blipFill>
          <a:blip r:embed="rId3">
            <a:alphaModFix/>
          </a:blip>
          <a:stretch>
            <a:fillRect/>
          </a:stretch>
        </p:blipFill>
        <p:spPr>
          <a:xfrm>
            <a:off x="1961650" y="1372275"/>
            <a:ext cx="5220724" cy="3455975"/>
          </a:xfrm>
          <a:prstGeom prst="rect">
            <a:avLst/>
          </a:prstGeom>
          <a:noFill/>
          <a:ln>
            <a:noFill/>
          </a:ln>
        </p:spPr>
      </p:pic>
      <p:sp>
        <p:nvSpPr>
          <p:cNvPr id="106" name="Google Shape;106;g2c6755bc3c7_0_8"/>
          <p:cNvSpPr txBox="1"/>
          <p:nvPr/>
        </p:nvSpPr>
        <p:spPr>
          <a:xfrm>
            <a:off x="251250" y="459400"/>
            <a:ext cx="8641500" cy="954300"/>
          </a:xfrm>
          <a:prstGeom prst="rect">
            <a:avLst/>
          </a:prstGeom>
          <a:noFill/>
          <a:ln>
            <a:noFill/>
          </a:ln>
        </p:spPr>
        <p:txBody>
          <a:bodyPr anchorCtr="0" anchor="t" bIns="91425" lIns="91425" spcFirstLastPara="1" rIns="91425" wrap="square" tIns="91425">
            <a:spAutoFit/>
          </a:bodyPr>
          <a:lstStyle/>
          <a:p>
            <a:pPr indent="-355600" lvl="0" marL="457200" rtl="0" algn="l">
              <a:lnSpc>
                <a:spcPct val="150000"/>
              </a:lnSpc>
              <a:spcBef>
                <a:spcPts val="0"/>
              </a:spcBef>
              <a:spcAft>
                <a:spcPts val="0"/>
              </a:spcAft>
              <a:buSzPts val="2000"/>
              <a:buChar char="●"/>
            </a:pPr>
            <a:r>
              <a:rPr lang="en" sz="2000"/>
              <a:t>Outlier detection</a:t>
            </a:r>
            <a:endParaRPr sz="2000"/>
          </a:p>
          <a:p>
            <a:pPr indent="-355600" lvl="1" marL="914400" rtl="0" algn="l">
              <a:lnSpc>
                <a:spcPct val="150000"/>
              </a:lnSpc>
              <a:spcBef>
                <a:spcPts val="0"/>
              </a:spcBef>
              <a:spcAft>
                <a:spcPts val="0"/>
              </a:spcAft>
              <a:buSzPts val="2000"/>
              <a:buChar char="○"/>
            </a:pPr>
            <a:r>
              <a:rPr lang="en" sz="2000"/>
              <a:t>IQR method</a:t>
            </a:r>
            <a:endParaRPr sz="2000"/>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aperback">
  <a:themeElements>
    <a:clrScheme name="Paperback">
      <a:dk1>
        <a:srgbClr val="000000"/>
      </a:dk1>
      <a:lt1>
        <a:srgbClr val="FFFFFF"/>
      </a:lt1>
      <a:dk2>
        <a:srgbClr val="00695C"/>
      </a:dk2>
      <a:lt2>
        <a:srgbClr val="26A69A"/>
      </a:lt2>
      <a:accent1>
        <a:srgbClr val="FFFBF0"/>
      </a:accent1>
      <a:accent2>
        <a:srgbClr val="B7B7B7"/>
      </a:accent2>
      <a:accent3>
        <a:srgbClr val="FB8C00"/>
      </a:accent3>
      <a:accent4>
        <a:srgbClr val="80CBC4"/>
      </a:accent4>
      <a:accent5>
        <a:srgbClr val="AF4345"/>
      </a:accent5>
      <a:accent6>
        <a:srgbClr val="F58F8F"/>
      </a:accent6>
      <a:hlink>
        <a:srgbClr val="AF4345"/>
      </a:hlink>
      <a:folHlink>
        <a:srgbClr val="AF434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